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63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5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18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2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2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6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2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5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FD11-16F9-4F8E-8E86-A74012E14AB6}" type="datetimeFigureOut">
              <a:rPr lang="en-GB" smtClean="0"/>
              <a:t>29/10/2015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83A0-E558-4510-A063-A8DC8047D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677747"/>
            <a:ext cx="12192000" cy="1209776"/>
          </a:xfrm>
        </p:spPr>
        <p:txBody>
          <a:bodyPr anchor="t">
            <a:normAutofit/>
          </a:bodyPr>
          <a:lstStyle/>
          <a:p>
            <a:r>
              <a:rPr lang="en-GB" sz="8000" b="1" dirty="0" smtClean="0">
                <a:latin typeface="Futura Std Medium" panose="020B0502020204020303" pitchFamily="34" charset="0"/>
              </a:rPr>
              <a:t>KARMA</a:t>
            </a:r>
            <a:endParaRPr lang="en-GB" sz="8000" b="1" dirty="0">
              <a:latin typeface="Futura Std Medium" panose="020B0502020204020303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62063" y="2801697"/>
            <a:ext cx="2153174" cy="506020"/>
          </a:xfrm>
        </p:spPr>
        <p:txBody>
          <a:bodyPr>
            <a:normAutofit/>
          </a:bodyPr>
          <a:lstStyle/>
          <a:p>
            <a:pPr algn="l"/>
            <a:r>
              <a:rPr lang="en-GB" sz="3000" b="1" dirty="0" smtClean="0">
                <a:latin typeface="Futura Std Medium" panose="020B0502020204020303" pitchFamily="34" charset="0"/>
              </a:rPr>
              <a:t>CMV1A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063" y="3622479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utura Std Medium" panose="020B0502020204020303" pitchFamily="34" charset="0"/>
              </a:rPr>
              <a:t>Jet </a:t>
            </a:r>
            <a:r>
              <a:rPr lang="en-GB" dirty="0" err="1">
                <a:latin typeface="Futura Std Medium" panose="020B0502020204020303" pitchFamily="34" charset="0"/>
              </a:rPr>
              <a:t>Frieling</a:t>
            </a:r>
            <a:endParaRPr lang="en-US" dirty="0">
              <a:latin typeface="Futura Std Medium" panose="020B05020202040203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63" y="4116198"/>
            <a:ext cx="226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Futura Std Medium" panose="020B0502020204020303" pitchFamily="34" charset="0"/>
              </a:rPr>
              <a:t>Sebastiano</a:t>
            </a:r>
            <a:r>
              <a:rPr lang="en-GB" dirty="0">
                <a:latin typeface="Futura Std Medium" panose="020B0502020204020303" pitchFamily="34" charset="0"/>
              </a:rPr>
              <a:t> Mirabella</a:t>
            </a:r>
            <a:endParaRPr lang="en-US" dirty="0">
              <a:latin typeface="Futura Std Medium" panose="020B05020202040203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63" y="4609917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utura Std Medium" panose="020B0502020204020303" pitchFamily="34" charset="0"/>
              </a:rPr>
              <a:t>Marcel </a:t>
            </a:r>
            <a:r>
              <a:rPr lang="en-GB" dirty="0" err="1">
                <a:latin typeface="Futura Std Medium" panose="020B0502020204020303" pitchFamily="34" charset="0"/>
              </a:rPr>
              <a:t>Stoepker</a:t>
            </a:r>
            <a:endParaRPr lang="en-US" dirty="0">
              <a:latin typeface="Futura Std Medium" panose="020B05020202040203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063" y="5103636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Futura Std Medium" panose="020B0502020204020303" pitchFamily="34" charset="0"/>
              </a:rPr>
              <a:t>Pim</a:t>
            </a:r>
            <a:r>
              <a:rPr lang="en-GB" dirty="0">
                <a:latin typeface="Futura Std Medium" panose="020B0502020204020303" pitchFamily="34" charset="0"/>
              </a:rPr>
              <a:t> van </a:t>
            </a:r>
            <a:r>
              <a:rPr lang="en-GB" dirty="0" err="1">
                <a:latin typeface="Futura Std Medium" panose="020B0502020204020303" pitchFamily="34" charset="0"/>
              </a:rPr>
              <a:t>Zomeren</a:t>
            </a:r>
            <a:endParaRPr lang="en-US" dirty="0">
              <a:latin typeface="Futura Std Medium" panose="020B05020202040203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063" y="5597355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Futura Std Medium" panose="020B0502020204020303" pitchFamily="34" charset="0"/>
              </a:rPr>
              <a:t>Razvan Preda</a:t>
            </a:r>
            <a:endParaRPr lang="en-US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56411"/>
      </p:ext>
    </p:extLst>
  </p:cSld>
  <p:clrMapOvr>
    <a:masterClrMapping/>
  </p:clrMapOvr>
  <p:transition spd="med">
    <p:wipe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4" grpId="0"/>
          <p:bldP spid="5" grpId="0"/>
          <p:bldP spid="6" grpId="0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4" grpId="0"/>
          <p:bldP spid="5" grpId="0"/>
          <p:bldP spid="6" grpId="0"/>
          <p:bldP spid="7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PROTOTYPE PROCCESS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77569"/>
            <a:ext cx="10515600" cy="4351338"/>
          </a:xfrm>
        </p:spPr>
        <p:txBody>
          <a:bodyPr/>
          <a:lstStyle/>
          <a:p>
            <a:r>
              <a:rPr lang="en-GB" sz="2000" b="1" dirty="0" smtClean="0">
                <a:latin typeface="Futura Std Medium" panose="020B0502020204020303" pitchFamily="34" charset="0"/>
              </a:rPr>
              <a:t>Paper prototype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One city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Pawns </a:t>
            </a:r>
            <a:r>
              <a:rPr lang="en-GB" sz="2000" dirty="0" smtClean="0">
                <a:latin typeface="Futura Std Medium" panose="020B0502020204020303" pitchFamily="34" charset="0"/>
              </a:rPr>
              <a:t>as characters</a:t>
            </a: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Dialogue </a:t>
            </a:r>
            <a:r>
              <a:rPr lang="en-GB" sz="2000" dirty="0" smtClean="0">
                <a:latin typeface="Futura Std Medium" panose="020B0502020204020303" pitchFamily="34" charset="0"/>
              </a:rPr>
              <a:t>cards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290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CONCLUSION 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67841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Futura Std Medium" panose="020B0502020204020303" pitchFamily="34" charset="0"/>
              </a:rPr>
              <a:t>Main purpose – cultural awareness</a:t>
            </a: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dirty="0" smtClean="0">
                <a:latin typeface="Futura Std Medium" panose="020B0502020204020303" pitchFamily="34" charset="0"/>
              </a:rPr>
              <a:t>Focused on the freedom of choice</a:t>
            </a: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dirty="0" smtClean="0">
                <a:latin typeface="Futura Std Medium" panose="020B0502020204020303" pitchFamily="34" charset="0"/>
              </a:rPr>
              <a:t>Rewarding </a:t>
            </a: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en-GB" sz="2000" dirty="0" smtClean="0">
                <a:latin typeface="Futura Std Medium" panose="020B0502020204020303" pitchFamily="34" charset="0"/>
              </a:rPr>
              <a:t>Engage players to think</a:t>
            </a: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endParaRPr lang="en-GB" sz="2000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660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 b="1" dirty="0" smtClean="0">
                <a:latin typeface="Futura Std Medium" panose="020B0502020204020303" pitchFamily="34" charset="0"/>
              </a:rPr>
              <a:t>QUESTIONS </a:t>
            </a:r>
            <a:endParaRPr lang="en-GB" sz="6000" b="1" dirty="0">
              <a:latin typeface="Futura Std Medium" panose="020B05020202040203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455394">
            <a:off x="3555340" y="1218480"/>
            <a:ext cx="946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Futura Std Medium" panose="020B0502020204020303" pitchFamily="34" charset="0"/>
              </a:rPr>
              <a:t>?</a:t>
            </a:r>
            <a:endParaRPr lang="en-US" sz="8000" dirty="0">
              <a:latin typeface="Futura Std Medium" panose="020B05020202040203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6128" y="638465"/>
            <a:ext cx="8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utura Std Medium" panose="020B0502020204020303" pitchFamily="34" charset="0"/>
              </a:rPr>
              <a:t>?</a:t>
            </a:r>
            <a:endParaRPr lang="en-US" sz="5400" dirty="0">
              <a:latin typeface="Futura Std Medium" panose="020B05020202040203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470050">
            <a:off x="8787384" y="3619596"/>
            <a:ext cx="1234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Futura Std Medium" panose="020B0502020204020303" pitchFamily="34" charset="0"/>
              </a:rPr>
              <a:t>?</a:t>
            </a:r>
            <a:endParaRPr lang="en-US" sz="8800" dirty="0">
              <a:latin typeface="Futura Std Medium" panose="020B05020202040203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396260">
            <a:off x="6690360" y="1010472"/>
            <a:ext cx="1173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Futura Std Medium" panose="020B0502020204020303" pitchFamily="34" charset="0"/>
              </a:rPr>
              <a:t>?</a:t>
            </a:r>
            <a:endParaRPr lang="en-US" sz="8000" dirty="0">
              <a:latin typeface="Futura Std Medium" panose="020B05020202040203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43326">
            <a:off x="2391004" y="3111394"/>
            <a:ext cx="946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Futura Std Medium" panose="020B0502020204020303" pitchFamily="34" charset="0"/>
              </a:rPr>
              <a:t>?</a:t>
            </a:r>
            <a:endParaRPr lang="en-US" sz="8000" dirty="0">
              <a:latin typeface="Futura Std Medium" panose="020B05020202040203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4048" y="4640677"/>
            <a:ext cx="123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Futura Std Medium" panose="020B0502020204020303" pitchFamily="34" charset="0"/>
              </a:rPr>
              <a:t>?</a:t>
            </a:r>
            <a:endParaRPr lang="en-US" sz="7200" dirty="0">
              <a:latin typeface="Futura Std Medium" panose="020B05020202040203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0544526">
            <a:off x="1325117" y="2660269"/>
            <a:ext cx="8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utura Std Medium" panose="020B0502020204020303" pitchFamily="34" charset="0"/>
              </a:rPr>
              <a:t>?</a:t>
            </a:r>
            <a:endParaRPr lang="en-US" sz="5400" dirty="0">
              <a:latin typeface="Futura Std Medium" panose="020B05020202040203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763323">
            <a:off x="10003561" y="2660269"/>
            <a:ext cx="8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utura Std Medium" panose="020B0502020204020303" pitchFamily="34" charset="0"/>
              </a:rPr>
              <a:t>?</a:t>
            </a:r>
            <a:endParaRPr lang="en-US" sz="5400" dirty="0">
              <a:latin typeface="Futura Std Medium" panose="020B05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289610">
            <a:off x="7725293" y="5077995"/>
            <a:ext cx="8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utura Std Medium" panose="020B0502020204020303" pitchFamily="34" charset="0"/>
              </a:rPr>
              <a:t>?</a:t>
            </a:r>
            <a:endParaRPr lang="en-US" sz="5400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INDEX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31516"/>
            <a:ext cx="10515600" cy="5504844"/>
          </a:xfrm>
        </p:spPr>
        <p:txBody>
          <a:bodyPr>
            <a:noAutofit/>
          </a:bodyPr>
          <a:lstStyle/>
          <a:p>
            <a:r>
              <a:rPr lang="nl-NL" sz="1800" dirty="0" smtClean="0">
                <a:latin typeface="Futura Std Medium" panose="020B0502020204020303" pitchFamily="34" charset="0"/>
              </a:rPr>
              <a:t>Problem definition</a:t>
            </a:r>
            <a:endParaRPr lang="nl-NL" sz="1800" dirty="0">
              <a:latin typeface="Futura Std Medium" panose="020B0502020204020303" pitchFamily="34" charset="0"/>
            </a:endParaRPr>
          </a:p>
          <a:p>
            <a:endParaRPr lang="nl-NL" sz="1600" dirty="0" smtClean="0">
              <a:latin typeface="Futura Std Medium" panose="020B0502020204020303" pitchFamily="34" charset="0"/>
            </a:endParaRPr>
          </a:p>
          <a:p>
            <a:r>
              <a:rPr lang="nl-NL" sz="1800" dirty="0" smtClean="0">
                <a:latin typeface="Futura Std Medium" panose="020B0502020204020303" pitchFamily="34" charset="0"/>
              </a:rPr>
              <a:t>Concept</a:t>
            </a:r>
          </a:p>
          <a:p>
            <a:endParaRPr lang="nl-NL" sz="1600" dirty="0" smtClean="0">
              <a:latin typeface="Futura Std Medium" panose="020B0502020204020303" pitchFamily="34" charset="0"/>
            </a:endParaRPr>
          </a:p>
          <a:p>
            <a:r>
              <a:rPr lang="nl-NL" sz="1800" dirty="0" smtClean="0">
                <a:latin typeface="Futura Std Medium" panose="020B0502020204020303" pitchFamily="34" charset="0"/>
              </a:rPr>
              <a:t>Culture</a:t>
            </a:r>
          </a:p>
          <a:p>
            <a:endParaRPr lang="nl-NL" sz="1600" dirty="0">
              <a:latin typeface="Futura Std Medium" panose="020B0502020204020303" pitchFamily="34" charset="0"/>
            </a:endParaRPr>
          </a:p>
          <a:p>
            <a:r>
              <a:rPr lang="nl-NL" sz="1800" dirty="0" smtClean="0">
                <a:latin typeface="Futura Std Medium" panose="020B0502020204020303" pitchFamily="34" charset="0"/>
              </a:rPr>
              <a:t>Mechanics</a:t>
            </a:r>
          </a:p>
          <a:p>
            <a:endParaRPr lang="en-GB" sz="1600" dirty="0" smtClean="0">
              <a:latin typeface="Futura Std Medium" panose="020B0502020204020303" pitchFamily="34" charset="0"/>
            </a:endParaRPr>
          </a:p>
          <a:p>
            <a:r>
              <a:rPr lang="en-GB" sz="1800" dirty="0" smtClean="0">
                <a:latin typeface="Futura Std Medium" panose="020B0502020204020303" pitchFamily="34" charset="0"/>
              </a:rPr>
              <a:t>Iteration process</a:t>
            </a:r>
          </a:p>
          <a:p>
            <a:endParaRPr lang="en-GB" sz="1800" dirty="0">
              <a:latin typeface="Futura Std Medium" panose="020B0502020204020303" pitchFamily="34" charset="0"/>
            </a:endParaRPr>
          </a:p>
          <a:p>
            <a:r>
              <a:rPr lang="en-GB" sz="1800" dirty="0" smtClean="0">
                <a:latin typeface="Futura Std Medium" panose="020B0502020204020303" pitchFamily="34" charset="0"/>
              </a:rPr>
              <a:t>Prototype process</a:t>
            </a:r>
          </a:p>
          <a:p>
            <a:endParaRPr lang="nl-NL" sz="1600" dirty="0" smtClean="0">
              <a:latin typeface="Futura Std Medium" panose="020B0502020204020303" pitchFamily="34" charset="0"/>
            </a:endParaRPr>
          </a:p>
          <a:p>
            <a:r>
              <a:rPr lang="nl-NL" sz="1800" dirty="0" smtClean="0">
                <a:latin typeface="Futura Std Medium" panose="020B0502020204020303" pitchFamily="34" charset="0"/>
              </a:rPr>
              <a:t>Conclusion </a:t>
            </a:r>
          </a:p>
          <a:p>
            <a:endParaRPr lang="nl-NL" sz="1600" dirty="0" smtClean="0">
              <a:latin typeface="Futura Std Medium" panose="020B0502020204020303" pitchFamily="34" charset="0"/>
            </a:endParaRPr>
          </a:p>
          <a:p>
            <a:r>
              <a:rPr lang="nl-NL" sz="1800" dirty="0" smtClean="0">
                <a:latin typeface="Futura Std Medium" panose="020B0502020204020303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98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 anchor="t">
            <a:normAutofit/>
          </a:bodyPr>
          <a:lstStyle/>
          <a:p>
            <a:r>
              <a:rPr lang="en-GB" sz="3200" b="1" dirty="0" smtClean="0">
                <a:latin typeface="Futura Std Medium" panose="020B0502020204020303" pitchFamily="34" charset="0"/>
              </a:rPr>
              <a:t>PROBLEM DEFINITION 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58193"/>
            <a:ext cx="10515600" cy="5100661"/>
          </a:xfrm>
        </p:spPr>
        <p:txBody>
          <a:bodyPr>
            <a:normAutofit/>
          </a:bodyPr>
          <a:lstStyle/>
          <a:p>
            <a:r>
              <a:rPr lang="nl-NL" sz="2000" b="1" dirty="0" smtClean="0">
                <a:latin typeface="Futura Std Medium" panose="020B0502020204020303" pitchFamily="34" charset="0"/>
              </a:rPr>
              <a:t>Understanding</a:t>
            </a:r>
            <a:r>
              <a:rPr lang="nl-NL" sz="2000" dirty="0" smtClean="0">
                <a:latin typeface="Futura Std Medium" panose="020B0502020204020303" pitchFamily="34" charset="0"/>
              </a:rPr>
              <a:t> cultural differences</a:t>
            </a:r>
          </a:p>
          <a:p>
            <a:endParaRPr lang="nl-NL" sz="2000" b="1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Empathizing</a:t>
            </a:r>
            <a:r>
              <a:rPr lang="nl-NL" sz="2000" dirty="0" smtClean="0">
                <a:latin typeface="Futura Std Medium" panose="020B0502020204020303" pitchFamily="34" charset="0"/>
              </a:rPr>
              <a:t> with different cultures</a:t>
            </a:r>
          </a:p>
          <a:p>
            <a:endParaRPr lang="nl-NL" sz="2000" b="1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Decision</a:t>
            </a:r>
            <a:r>
              <a:rPr lang="nl-NL" sz="2000" dirty="0" smtClean="0">
                <a:latin typeface="Futura Std Medium" panose="020B0502020204020303" pitchFamily="34" charset="0"/>
              </a:rPr>
              <a:t> </a:t>
            </a:r>
            <a:r>
              <a:rPr lang="nl-NL" sz="2000" b="1" dirty="0" smtClean="0">
                <a:latin typeface="Futura Std Medium" panose="020B0502020204020303" pitchFamily="34" charset="0"/>
              </a:rPr>
              <a:t>making</a:t>
            </a:r>
            <a:r>
              <a:rPr lang="nl-NL" sz="2000" dirty="0" smtClean="0">
                <a:latin typeface="Futura Std Medium" panose="020B0502020204020303" pitchFamily="34" charset="0"/>
              </a:rPr>
              <a:t> – right or wrong?</a:t>
            </a:r>
          </a:p>
          <a:p>
            <a:endParaRPr lang="en-GB" sz="2000" b="1" dirty="0" smtClean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Learning</a:t>
            </a:r>
            <a:r>
              <a:rPr lang="en-GB" sz="2000" dirty="0" smtClean="0">
                <a:latin typeface="Futura Std Medium" panose="020B0502020204020303" pitchFamily="34" charset="0"/>
              </a:rPr>
              <a:t> about </a:t>
            </a:r>
            <a:r>
              <a:rPr lang="en-GB" sz="2000" b="1" dirty="0" smtClean="0">
                <a:latin typeface="Futura Std Medium" panose="020B0502020204020303" pitchFamily="34" charset="0"/>
              </a:rPr>
              <a:t>specifics</a:t>
            </a:r>
            <a:r>
              <a:rPr lang="en-GB" sz="2000" dirty="0" smtClean="0">
                <a:latin typeface="Futura Std Medium" panose="020B0502020204020303" pitchFamily="34" charset="0"/>
              </a:rPr>
              <a:t> for each </a:t>
            </a:r>
            <a:r>
              <a:rPr lang="en-GB" sz="2000" dirty="0" smtClean="0">
                <a:latin typeface="Futura Std Medium" panose="020B0502020204020303" pitchFamily="34" charset="0"/>
              </a:rPr>
              <a:t>culture</a:t>
            </a:r>
          </a:p>
          <a:p>
            <a:endParaRPr lang="en-GB" sz="2000" dirty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Breaking Stereotypes</a:t>
            </a:r>
            <a:endParaRPr lang="nl-NL" sz="2000" b="1" dirty="0">
              <a:latin typeface="Futura Std Medium" panose="020B0502020204020303" pitchFamily="34" charset="0"/>
            </a:endParaRPr>
          </a:p>
          <a:p>
            <a:endParaRPr lang="nl-NL" sz="2000" b="1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Defining</a:t>
            </a:r>
            <a:r>
              <a:rPr lang="nl-NL" sz="2000" dirty="0" smtClean="0">
                <a:latin typeface="Futura Std Medium" panose="020B0502020204020303" pitchFamily="34" charset="0"/>
              </a:rPr>
              <a:t> target audience</a:t>
            </a:r>
            <a:endParaRPr lang="en-GB" sz="2000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53" y="629174"/>
            <a:ext cx="9470020" cy="5682013"/>
          </a:xfrm>
        </p:spPr>
      </p:pic>
    </p:spTree>
    <p:extLst>
      <p:ext uri="{BB962C8B-B14F-4D97-AF65-F5344CB8AC3E}">
        <p14:creationId xmlns:p14="http://schemas.microsoft.com/office/powerpoint/2010/main" val="23435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CONCEPT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263561"/>
            <a:ext cx="10515600" cy="5095293"/>
          </a:xfrm>
        </p:spPr>
        <p:txBody>
          <a:bodyPr>
            <a:noAutofit/>
          </a:bodyPr>
          <a:lstStyle/>
          <a:p>
            <a:r>
              <a:rPr lang="nl-NL" sz="2000" b="1" dirty="0" smtClean="0">
                <a:latin typeface="Futura Std Medium" panose="020B0502020204020303" pitchFamily="34" charset="0"/>
              </a:rPr>
              <a:t>Open world </a:t>
            </a:r>
            <a:r>
              <a:rPr lang="nl-NL" sz="2000" dirty="0" smtClean="0">
                <a:latin typeface="Futura Std Medium" panose="020B0502020204020303" pitchFamily="34" charset="0"/>
              </a:rPr>
              <a:t>system</a:t>
            </a: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dirty="0" smtClean="0">
                <a:latin typeface="Futura Std Medium" panose="020B0502020204020303" pitchFamily="34" charset="0"/>
              </a:rPr>
              <a:t>Constantly expanding </a:t>
            </a:r>
            <a:r>
              <a:rPr lang="nl-NL" sz="2000" b="1" dirty="0" smtClean="0">
                <a:latin typeface="Futura Std Medium" panose="020B0502020204020303" pitchFamily="34" charset="0"/>
              </a:rPr>
              <a:t>environment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Main objective</a:t>
            </a:r>
            <a:r>
              <a:rPr lang="nl-NL" sz="2000" dirty="0" smtClean="0">
                <a:latin typeface="Futura Std Medium" panose="020B0502020204020303" pitchFamily="34" charset="0"/>
              </a:rPr>
              <a:t>: survive for 1 day</a:t>
            </a:r>
          </a:p>
          <a:p>
            <a:endParaRPr lang="nl-NL" sz="2000" dirty="0" smtClean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Help</a:t>
            </a:r>
            <a:r>
              <a:rPr lang="nl-NL" sz="2000" dirty="0" smtClean="0">
                <a:latin typeface="Futura Std Medium" panose="020B0502020204020303" pitchFamily="34" charset="0"/>
              </a:rPr>
              <a:t> people from other cultures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b="1" dirty="0" smtClean="0">
                <a:latin typeface="Futura Std Medium" panose="020B0502020204020303" pitchFamily="34" charset="0"/>
              </a:rPr>
              <a:t>Decision</a:t>
            </a:r>
            <a:r>
              <a:rPr lang="nl-NL" sz="2000" dirty="0" smtClean="0">
                <a:latin typeface="Futura Std Medium" panose="020B0502020204020303" pitchFamily="34" charset="0"/>
              </a:rPr>
              <a:t> based outcomes</a:t>
            </a:r>
          </a:p>
          <a:p>
            <a:endParaRPr lang="nl-NL" sz="2000" dirty="0">
              <a:latin typeface="Futura Std Medium" panose="020B0502020204020303" pitchFamily="34" charset="0"/>
            </a:endParaRPr>
          </a:p>
          <a:p>
            <a:r>
              <a:rPr lang="nl-NL" sz="2000" dirty="0">
                <a:latin typeface="Futura Std Medium" panose="020B0502020204020303" pitchFamily="34" charset="0"/>
              </a:rPr>
              <a:t>Start as a </a:t>
            </a:r>
            <a:r>
              <a:rPr lang="nl-NL" sz="2000" b="1" dirty="0">
                <a:latin typeface="Futura Std Medium" panose="020B0502020204020303" pitchFamily="34" charset="0"/>
              </a:rPr>
              <a:t>faceless character</a:t>
            </a:r>
            <a:r>
              <a:rPr lang="nl-NL" sz="2000" dirty="0">
                <a:latin typeface="Futura Std Medium" panose="020B0502020204020303" pitchFamily="34" charset="0"/>
              </a:rPr>
              <a:t> with no recollection </a:t>
            </a:r>
            <a:r>
              <a:rPr lang="en-GB" sz="2000" dirty="0">
                <a:latin typeface="Futura Std Medium" panose="020B0502020204020303" pitchFamily="34" charset="0"/>
              </a:rPr>
              <a:t>of </a:t>
            </a:r>
            <a:r>
              <a:rPr lang="en-GB" sz="2000" dirty="0" smtClean="0">
                <a:latin typeface="Futura Std Medium" panose="020B0502020204020303" pitchFamily="34" charset="0"/>
              </a:rPr>
              <a:t>memory</a:t>
            </a:r>
            <a:endParaRPr lang="en-GB" sz="2000" dirty="0">
              <a:latin typeface="Futura Std Medium" panose="020B0502020204020303" pitchFamily="34" charset="0"/>
            </a:endParaRPr>
          </a:p>
          <a:p>
            <a:endParaRPr lang="nl-NL" sz="2000" dirty="0" smtClean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95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77" y="365125"/>
            <a:ext cx="10515600" cy="566053"/>
          </a:xfrm>
        </p:spPr>
        <p:txBody>
          <a:bodyPr anchor="t">
            <a:normAutofit/>
          </a:bodyPr>
          <a:lstStyle/>
          <a:p>
            <a:r>
              <a:rPr lang="en-US" sz="3200" b="1" dirty="0" smtClean="0">
                <a:latin typeface="Futura Std Medium" panose="020B0502020204020303" pitchFamily="34" charset="0"/>
              </a:rPr>
              <a:t>CULTURE</a:t>
            </a:r>
            <a:endParaRPr lang="en-US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577" y="1260644"/>
            <a:ext cx="1027015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Futura Std Medium" panose="020B0502020204020303" pitchFamily="34" charset="0"/>
              </a:rPr>
              <a:t>Concept of </a:t>
            </a:r>
            <a:r>
              <a:rPr lang="nl-NL" sz="2000" b="1" dirty="0" smtClean="0">
                <a:latin typeface="Futura Std Medium" panose="020B0502020204020303" pitchFamily="34" charset="0"/>
              </a:rPr>
              <a:t>power distance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Individualism </a:t>
            </a:r>
            <a:r>
              <a:rPr lang="nl-NL" sz="2000" b="1" dirty="0">
                <a:latin typeface="Futura Std Medium" panose="020B0502020204020303" pitchFamily="34" charset="0"/>
              </a:rPr>
              <a:t>vs. </a:t>
            </a:r>
            <a:r>
              <a:rPr lang="nl-NL" sz="2000" b="1" dirty="0" smtClean="0">
                <a:latin typeface="Futura Std Medium" panose="020B0502020204020303" pitchFamily="34" charset="0"/>
              </a:rPr>
              <a:t>Collectivism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Futura Std Medium" panose="020B0502020204020303" pitchFamily="34" charset="0"/>
              </a:rPr>
              <a:t>Respecting </a:t>
            </a:r>
            <a:r>
              <a:rPr lang="nl-NL" sz="2000" b="1" dirty="0" smtClean="0">
                <a:latin typeface="Futura Std Medium" panose="020B0502020204020303" pitchFamily="34" charset="0"/>
              </a:rPr>
              <a:t>personal space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Femininity </a:t>
            </a:r>
            <a:r>
              <a:rPr lang="nl-NL" sz="2000" b="1" dirty="0">
                <a:latin typeface="Futura Std Medium" panose="020B0502020204020303" pitchFamily="34" charset="0"/>
              </a:rPr>
              <a:t>vs. </a:t>
            </a:r>
            <a:r>
              <a:rPr lang="nl-NL" sz="2000" b="1" dirty="0" smtClean="0">
                <a:latin typeface="Futura Std Medium" panose="020B0502020204020303" pitchFamily="34" charset="0"/>
              </a:rPr>
              <a:t>Masculinity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Norms</a:t>
            </a:r>
            <a:r>
              <a:rPr lang="nl-NL" sz="2000" dirty="0" smtClean="0">
                <a:latin typeface="Futura Std Medium" panose="020B0502020204020303" pitchFamily="34" charset="0"/>
              </a:rPr>
              <a:t> and </a:t>
            </a:r>
            <a:r>
              <a:rPr lang="nl-NL" sz="2000" b="1" dirty="0" smtClean="0">
                <a:latin typeface="Futura Std Medium" panose="020B0502020204020303" pitchFamily="34" charset="0"/>
              </a:rPr>
              <a:t>values</a:t>
            </a:r>
            <a:endParaRPr lang="nl-NL" sz="2000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7" y="1053834"/>
            <a:ext cx="100734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1400" b="1" dirty="0" smtClean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Leveling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latin typeface="Futura Std Medium" panose="020B0502020204020303" pitchFamily="34" charset="0"/>
              </a:rPr>
              <a:t>Tips &amp; info </a:t>
            </a:r>
            <a:r>
              <a:rPr lang="nl-NL" sz="2000" dirty="0">
                <a:latin typeface="Futura Std Medium" panose="020B0502020204020303" pitchFamily="34" charset="0"/>
              </a:rPr>
              <a:t>at the start of each </a:t>
            </a:r>
            <a:r>
              <a:rPr lang="nl-NL" sz="2000" dirty="0" smtClean="0">
                <a:latin typeface="Futura Std Medium" panose="020B0502020204020303" pitchFamily="34" charset="0"/>
              </a:rPr>
              <a:t>level</a:t>
            </a:r>
          </a:p>
          <a:p>
            <a:endParaRPr lang="nl-NL" sz="2400" dirty="0">
              <a:latin typeface="Futura Std Medium" panose="020B05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latin typeface="Futura Std Medium" panose="020B0502020204020303" pitchFamily="34" charset="0"/>
              </a:rPr>
              <a:t>Level completion </a:t>
            </a:r>
            <a:r>
              <a:rPr lang="nl-NL" sz="2000" b="1" dirty="0" smtClean="0">
                <a:latin typeface="Futura Std Medium" panose="020B0502020204020303" pitchFamily="34" charset="0"/>
              </a:rPr>
              <a:t>reward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endParaRPr lang="nl-NL" sz="2400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Character details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Futura Std Medium" panose="020B0502020204020303" pitchFamily="34" charset="0"/>
              </a:rPr>
              <a:t>NPC </a:t>
            </a:r>
            <a:r>
              <a:rPr lang="nl-NL" sz="2000" b="1" dirty="0" smtClean="0">
                <a:latin typeface="Futura Std Medium" panose="020B0502020204020303" pitchFamily="34" charset="0"/>
              </a:rPr>
              <a:t>interaction</a:t>
            </a:r>
            <a:endParaRPr lang="nl-NL" sz="2000" dirty="0" smtClean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b="1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latin typeface="Futura Std Medium" panose="020B0502020204020303" pitchFamily="34" charset="0"/>
              </a:rPr>
              <a:t>Achievements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 smtClean="0">
              <a:latin typeface="Futura Std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2277" y="334835"/>
            <a:ext cx="674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Futura Std Medium" panose="020B0502020204020303" pitchFamily="34" charset="0"/>
              </a:rPr>
              <a:t>MECHANICS</a:t>
            </a:r>
            <a:endParaRPr lang="en-US" sz="3200" b="1" dirty="0">
              <a:latin typeface="Futura Std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</p:spPr>
        <p:txBody>
          <a:bodyPr anchor="t">
            <a:normAutofit/>
          </a:bodyPr>
          <a:lstStyle/>
          <a:p>
            <a:r>
              <a:rPr lang="nl-NL" sz="3200" b="1" dirty="0" smtClean="0">
                <a:latin typeface="Futura Std Medium" panose="020B0502020204020303" pitchFamily="34" charset="0"/>
              </a:rPr>
              <a:t>ITERATION PROCESS</a:t>
            </a:r>
            <a:endParaRPr lang="en-GB" sz="3200" b="1" dirty="0">
              <a:latin typeface="Futura Std Medium" panose="020B0502020204020303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54164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Futura Std Medium" panose="020B0502020204020303" pitchFamily="34" charset="0"/>
              </a:rPr>
              <a:t>Main idea: a </a:t>
            </a:r>
            <a:r>
              <a:rPr lang="en-GB" sz="2000" b="1" dirty="0" smtClean="0">
                <a:latin typeface="Futura Std Medium" panose="020B0502020204020303" pitchFamily="34" charset="0"/>
              </a:rPr>
              <a:t>faceless character </a:t>
            </a:r>
            <a:r>
              <a:rPr lang="en-GB" sz="2000" dirty="0" smtClean="0">
                <a:latin typeface="Futura Std Medium" panose="020B0502020204020303" pitchFamily="34" charset="0"/>
              </a:rPr>
              <a:t>in an open world</a:t>
            </a: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Both genders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dirty="0" smtClean="0">
                <a:latin typeface="Futura Std Medium" panose="020B0502020204020303" pitchFamily="34" charset="0"/>
              </a:rPr>
              <a:t>Which </a:t>
            </a:r>
            <a:r>
              <a:rPr lang="en-GB" sz="2000" b="1" dirty="0" smtClean="0">
                <a:latin typeface="Futura Std Medium" panose="020B0502020204020303" pitchFamily="34" charset="0"/>
              </a:rPr>
              <a:t>cultures</a:t>
            </a:r>
            <a:r>
              <a:rPr lang="en-GB" sz="2000" dirty="0" smtClean="0">
                <a:latin typeface="Futura Std Medium" panose="020B0502020204020303" pitchFamily="34" charset="0"/>
              </a:rPr>
              <a:t> we use</a:t>
            </a: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dirty="0" smtClean="0">
                <a:latin typeface="Futura Std Medium" panose="020B0502020204020303" pitchFamily="34" charset="0"/>
              </a:rPr>
              <a:t>Implementing </a:t>
            </a:r>
            <a:r>
              <a:rPr lang="en-GB" sz="2000" b="1" dirty="0" smtClean="0">
                <a:latin typeface="Futura Std Medium" panose="020B0502020204020303" pitchFamily="34" charset="0"/>
              </a:rPr>
              <a:t>levelling , tips and tricks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 smtClean="0">
              <a:latin typeface="Futura Std Medium" panose="020B0502020204020303" pitchFamily="34" charset="0"/>
            </a:endParaRPr>
          </a:p>
          <a:p>
            <a:r>
              <a:rPr lang="en-GB" sz="2000" b="1" dirty="0" smtClean="0">
                <a:latin typeface="Futura Std Medium" panose="020B0502020204020303" pitchFamily="34" charset="0"/>
              </a:rPr>
              <a:t>Different cities</a:t>
            </a:r>
            <a:endParaRPr lang="en-GB" sz="2000" dirty="0" smtClean="0">
              <a:latin typeface="Futura Std Medium" panose="020B0502020204020303" pitchFamily="34" charset="0"/>
            </a:endParaRPr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81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323" y="497802"/>
            <a:ext cx="232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Futura Std Medium" panose="020B0502020204020303" pitchFamily="34" charset="0"/>
              </a:rPr>
              <a:t>INSPIRATION</a:t>
            </a:r>
            <a:endParaRPr lang="en-US" sz="2400" b="1" dirty="0">
              <a:latin typeface="Futura Std Medium" panose="020B05020202040203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0" y="1233183"/>
            <a:ext cx="3376556" cy="49998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65" y="1234441"/>
            <a:ext cx="3544827" cy="4998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11" y="1233182"/>
            <a:ext cx="4091664" cy="49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4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189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Futura Std Medium</vt:lpstr>
      <vt:lpstr>Kantoorthema</vt:lpstr>
      <vt:lpstr>KARMA</vt:lpstr>
      <vt:lpstr>INDEX</vt:lpstr>
      <vt:lpstr>PROBLEM DEFINITION </vt:lpstr>
      <vt:lpstr>PowerPoint Presentation</vt:lpstr>
      <vt:lpstr>CONCEPT</vt:lpstr>
      <vt:lpstr>CULTURE</vt:lpstr>
      <vt:lpstr>PowerPoint Presentation</vt:lpstr>
      <vt:lpstr>ITERATION PROCESS</vt:lpstr>
      <vt:lpstr>PowerPoint Presentation</vt:lpstr>
      <vt:lpstr>PROTOTYPE PROCCESS</vt:lpstr>
      <vt:lpstr>CONCLUSION </vt:lpstr>
      <vt:lpstr>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Jet Anne Frieling</dc:creator>
  <cp:lastModifiedBy>Razvan Preda</cp:lastModifiedBy>
  <cp:revision>46</cp:revision>
  <dcterms:created xsi:type="dcterms:W3CDTF">2015-10-14T10:45:01Z</dcterms:created>
  <dcterms:modified xsi:type="dcterms:W3CDTF">2015-10-29T10:47:39Z</dcterms:modified>
</cp:coreProperties>
</file>