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ferSingleView="1">
    <p:restoredLeft sz="15620"/>
    <p:restoredTop sz="93066" autoAdjust="0"/>
  </p:normalViewPr>
  <p:slideViewPr>
    <p:cSldViewPr snapToGrid="0" snapToObjects="1">
      <p:cViewPr varScale="1">
        <p:scale>
          <a:sx n="117" d="100"/>
          <a:sy n="117" d="100"/>
        </p:scale>
        <p:origin x="-123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pPr/>
              <a:t>25.04.2020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pPr/>
              <a:t>‹#›</a:t>
            </a:fld>
            <a:endParaRPr lang="tr-TR"/>
          </a:p>
        </p:txBody>
      </p:sp>
    </p:spTree>
    <p:extLst>
      <p:ext uri="{BB962C8B-B14F-4D97-AF65-F5344CB8AC3E}">
        <p14:creationId xmlns:p14="http://schemas.microsoft.com/office/powerpoint/2010/main" xmlns=""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4</a:t>
            </a:fld>
            <a:endParaRPr lang="tr-TR"/>
          </a:p>
        </p:txBody>
      </p:sp>
    </p:spTree>
    <p:extLst>
      <p:ext uri="{BB962C8B-B14F-4D97-AF65-F5344CB8AC3E}">
        <p14:creationId xmlns:p14="http://schemas.microsoft.com/office/powerpoint/2010/main" xmlns=""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5</a:t>
            </a:fld>
            <a:endParaRPr lang="tr-TR"/>
          </a:p>
        </p:txBody>
      </p:sp>
    </p:spTree>
    <p:extLst>
      <p:ext uri="{BB962C8B-B14F-4D97-AF65-F5344CB8AC3E}">
        <p14:creationId xmlns:p14="http://schemas.microsoft.com/office/powerpoint/2010/main" xmlns=""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6</a:t>
            </a:fld>
            <a:endParaRPr lang="tr-TR"/>
          </a:p>
        </p:txBody>
      </p:sp>
    </p:spTree>
    <p:extLst>
      <p:ext uri="{BB962C8B-B14F-4D97-AF65-F5344CB8AC3E}">
        <p14:creationId xmlns:p14="http://schemas.microsoft.com/office/powerpoint/2010/main" xmlns=""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7</a:t>
            </a:fld>
            <a:endParaRPr lang="tr-TR"/>
          </a:p>
        </p:txBody>
      </p:sp>
    </p:spTree>
    <p:extLst>
      <p:ext uri="{BB962C8B-B14F-4D97-AF65-F5344CB8AC3E}">
        <p14:creationId xmlns:p14="http://schemas.microsoft.com/office/powerpoint/2010/main" xmlns=""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9</a:t>
            </a:fld>
            <a:endParaRPr lang="tr-TR"/>
          </a:p>
        </p:txBody>
      </p:sp>
    </p:spTree>
    <p:extLst>
      <p:ext uri="{BB962C8B-B14F-4D97-AF65-F5344CB8AC3E}">
        <p14:creationId xmlns:p14="http://schemas.microsoft.com/office/powerpoint/2010/main" xmlns=""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17</a:t>
            </a:fld>
            <a:endParaRPr lang="tr-TR"/>
          </a:p>
        </p:txBody>
      </p:sp>
    </p:spTree>
    <p:extLst>
      <p:ext uri="{BB962C8B-B14F-4D97-AF65-F5344CB8AC3E}">
        <p14:creationId xmlns:p14="http://schemas.microsoft.com/office/powerpoint/2010/main" xmlns=""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5923F103-BC34-4FE4-A40E-EDDEECFDA5D0}" type="datetimeFigureOut">
              <a:rPr lang="en-US" smtClean="0"/>
              <a:pPr/>
              <a:t>4/25/2020</a:t>
            </a:fld>
            <a:endParaRPr lang="en-US" dirty="0"/>
          </a:p>
        </p:txBody>
      </p:sp>
      <p:sp>
        <p:nvSpPr>
          <p:cNvPr id="16" name="Slide Number Placeholder 15"/>
          <p:cNvSpPr>
            <a:spLocks noGrp="1"/>
          </p:cNvSpPr>
          <p:nvPr>
            <p:ph type="sldNum" sz="quarter" idx="11"/>
          </p:nvPr>
        </p:nvSpPr>
        <p:spPr/>
        <p:txBody>
          <a:bodyPr/>
          <a:lstStyle/>
          <a:p>
            <a:fld id="{D57F1E4F-1CFF-5643-939E-217C01CDF565}"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86D93-FCAC-47E0-A2EE-787E62CA814C}" type="datetimeFigureOut">
              <a:rPr lang="en-US" smtClean="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A879A6-0FD0-4734-A311-86BFCA472E6E}" type="datetimeFigureOut">
              <a:rPr lang="en-US" smtClean="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9C9CA7B-DFD4-44B5-8C60-D14B8CD1FB59}" type="datetimeFigureOut">
              <a:rPr lang="en-US" smtClean="0"/>
              <a:pPr/>
              <a:t>4/25/2020</a:t>
            </a:fld>
            <a:endParaRPr lang="en-US" dirty="0"/>
          </a:p>
        </p:txBody>
      </p:sp>
      <p:sp>
        <p:nvSpPr>
          <p:cNvPr id="15" name="Slide Number Placeholder 14"/>
          <p:cNvSpPr>
            <a:spLocks noGrp="1"/>
          </p:cNvSpPr>
          <p:nvPr>
            <p:ph type="sldNum" sz="quarter" idx="15"/>
          </p:nvPr>
        </p:nvSpPr>
        <p:spPr/>
        <p:txBody>
          <a:bodyPr/>
          <a:lstStyle>
            <a:lvl1pPr algn="ctr">
              <a:defRPr/>
            </a:lvl1pPr>
          </a:lstStyle>
          <a:p>
            <a:fld id="{D57F1E4F-1CFF-5643-939E-217C01CDF565}"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4E6425-0181-43F2-84FC-787E803FD2F8}" type="datetimeFigureOut">
              <a:rPr lang="en-US" smtClean="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BDB8791-F1B0-41E7-B7FD-A781E65C4266}" type="datetimeFigureOut">
              <a:rPr lang="en-US" smtClean="0"/>
              <a:pPr/>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4/25/2020</a:t>
            </a:fld>
            <a:endParaRPr lang="en-US" dirty="0"/>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A18ACC-A947-437B-A130-35BD54FDF1E9}" type="datetimeFigureOut">
              <a:rPr lang="en-US" smtClean="0"/>
              <a:pPr/>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4/25/2020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76E86A4C-8E40-4F87-A4F0-01A0687C5742}" type="datetimeFigureOut">
              <a:rPr lang="en-US" smtClean="0"/>
              <a:pPr/>
              <a:t>4/25/2020</a:t>
            </a:fld>
            <a:endParaRPr lang="en-US" dirty="0"/>
          </a:p>
        </p:txBody>
      </p:sp>
      <p:sp>
        <p:nvSpPr>
          <p:cNvPr id="9" name="Slide Number Placeholder 8"/>
          <p:cNvSpPr>
            <a:spLocks noGrp="1"/>
          </p:cNvSpPr>
          <p:nvPr>
            <p:ph type="sldNum" sz="quarter" idx="15"/>
          </p:nvPr>
        </p:nvSpPr>
        <p:spPr/>
        <p:txBody>
          <a:bodyPr/>
          <a:lstStyle/>
          <a:p>
            <a:fld id="{D57F1E4F-1CFF-5643-939E-217C01CDF565}"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35E72C73-2D91-4E12-BA25-F0AA0C03599B}" type="datetimeFigureOut">
              <a:rPr lang="en-US" smtClean="0"/>
              <a:pPr/>
              <a:t>4/25/2020</a:t>
            </a:fld>
            <a:endParaRPr lang="en-US" dirty="0"/>
          </a:p>
        </p:txBody>
      </p:sp>
      <p:sp>
        <p:nvSpPr>
          <p:cNvPr id="9" name="Slide Number Placeholder 8"/>
          <p:cNvSpPr>
            <a:spLocks noGrp="1"/>
          </p:cNvSpPr>
          <p:nvPr>
            <p:ph type="sldNum" sz="quarter" idx="11"/>
          </p:nvPr>
        </p:nvSpPr>
        <p:spPr/>
        <p:txBody>
          <a:bodyPr/>
          <a:lstStyle/>
          <a:p>
            <a:fld id="{D57F1E4F-1CFF-5643-939E-217C01CDF565}"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2BE451C3-0FF4-47C4-B829-773ADF60F88C}" type="datetimeFigureOut">
              <a:rPr lang="en-US" smtClean="0"/>
              <a:pPr/>
              <a:t>4/25/2020</a:t>
            </a:fld>
            <a:endParaRPr lang="en-US" dirty="0"/>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57F1E4F-1CFF-5643-939E-217C01CDF565}" type="slidenum">
              <a:rPr lang="en-US" smtClean="0"/>
              <a:pPr/>
              <a:t>‹#›</a:t>
            </a:fld>
            <a:endParaRPr lang="en-US" dirty="0"/>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       Sushi career in New York</a:t>
            </a:r>
          </a:p>
          <a:p>
            <a:r>
              <a:rPr lang="en-US" dirty="0" smtClean="0"/>
              <a:t> </a:t>
            </a:r>
            <a:r>
              <a:rPr lang="en-US" dirty="0" smtClean="0"/>
              <a:t>                                                                                  by Gokul Nathan</a:t>
            </a:r>
            <a:endParaRPr lang="en-US" dirty="0"/>
          </a:p>
        </p:txBody>
      </p:sp>
      <p:sp>
        <p:nvSpPr>
          <p:cNvPr id="2" name="Title 1"/>
          <p:cNvSpPr>
            <a:spLocks noGrp="1"/>
          </p:cNvSpPr>
          <p:nvPr>
            <p:ph type="ctrTitle"/>
          </p:nvPr>
        </p:nvSpPr>
        <p:spPr/>
        <p:txBody>
          <a:bodyPr/>
          <a:lstStyle/>
          <a:p>
            <a:r>
              <a:rPr lang="en-US" b="1" dirty="0"/>
              <a:t>Capstone Project - The Battle of </a:t>
            </a:r>
            <a:r>
              <a:rPr lang="en-US" b="1" dirty="0" smtClean="0"/>
              <a:t>Neighborhoods</a:t>
            </a:r>
            <a:endParaRPr lang="en-US" dirty="0"/>
          </a:p>
        </p:txBody>
      </p:sp>
    </p:spTree>
    <p:extLst>
      <p:ext uri="{BB962C8B-B14F-4D97-AF65-F5344CB8AC3E}">
        <p14:creationId xmlns:p14="http://schemas.microsoft.com/office/powerpoint/2010/main" xmlns=""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958" y="1673679"/>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sp>
        <p:nvSpPr>
          <p:cNvPr id="2" name="Title 1"/>
          <p:cNvSpPr>
            <a:spLocks noGrp="1"/>
          </p:cNvSpPr>
          <p:nvPr>
            <p:ph type="title"/>
          </p:nvPr>
        </p:nvSpPr>
        <p:spPr/>
        <p:txBody>
          <a:bodyPr/>
          <a:lstStyle/>
          <a:p>
            <a:r>
              <a:rPr lang="en-US" dirty="0" smtClean="0"/>
              <a:t>Results</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xmlns=""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1706336"/>
            <a:ext cx="8761412" cy="436099"/>
          </a:xfrm>
        </p:spPr>
        <p:txBody>
          <a:bodyPr>
            <a:normAutofit fontScale="92500" lnSpcReduction="10000"/>
          </a:bodyPr>
          <a:lstStyle/>
          <a:p>
            <a:pPr marL="0" indent="0">
              <a:buNone/>
            </a:pPr>
            <a:r>
              <a:rPr lang="en-US" b="1" dirty="0"/>
              <a:t>Cluster </a:t>
            </a:r>
            <a:r>
              <a:rPr lang="tr-TR" b="1" dirty="0" smtClean="0"/>
              <a:t>1</a:t>
            </a:r>
          </a:p>
          <a:p>
            <a:pPr marL="0" indent="0">
              <a:buNone/>
            </a:pPr>
            <a:endParaRPr lang="en-US" dirty="0"/>
          </a:p>
          <a:p>
            <a:endParaRPr lang="tr-TR" dirty="0"/>
          </a:p>
        </p:txBody>
      </p:sp>
      <p:sp>
        <p:nvSpPr>
          <p:cNvPr id="2" name="Title 1"/>
          <p:cNvSpPr>
            <a:spLocks noGrp="1"/>
          </p:cNvSpPr>
          <p:nvPr>
            <p:ph type="title"/>
          </p:nvPr>
        </p:nvSpPr>
        <p:spPr/>
        <p:txBody>
          <a:bodyPr/>
          <a:lstStyle/>
          <a:p>
            <a:r>
              <a:rPr lang="tr-TR" dirty="0" err="1" smtClean="0"/>
              <a:t>Result</a:t>
            </a:r>
            <a:endParaRPr lang="tr-TR" dirty="0"/>
          </a:p>
        </p:txBody>
      </p:sp>
      <p:pic>
        <p:nvPicPr>
          <p:cNvPr id="4" name="Picture 3"/>
          <p:cNvPicPr/>
          <p:nvPr/>
        </p:nvPicPr>
        <p:blipFill>
          <a:blip r:embed="rId2"/>
          <a:stretch>
            <a:fillRect/>
          </a:stretch>
        </p:blipFill>
        <p:spPr>
          <a:xfrm>
            <a:off x="859533" y="2563586"/>
            <a:ext cx="10352417" cy="3281290"/>
          </a:xfrm>
          <a:prstGeom prst="rect">
            <a:avLst/>
          </a:prstGeom>
        </p:spPr>
      </p:pic>
    </p:spTree>
    <p:extLst>
      <p:ext uri="{BB962C8B-B14F-4D97-AF65-F5344CB8AC3E}">
        <p14:creationId xmlns:p14="http://schemas.microsoft.com/office/powerpoint/2010/main" xmlns=""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1771650"/>
            <a:ext cx="8761412" cy="450166"/>
          </a:xfrm>
        </p:spPr>
        <p:txBody>
          <a:bodyPr>
            <a:normAutofit fontScale="92500" lnSpcReduction="10000"/>
          </a:bodyPr>
          <a:lstStyle/>
          <a:p>
            <a:r>
              <a:rPr lang="en-US" b="1" dirty="0"/>
              <a:t>Cluster </a:t>
            </a:r>
            <a:r>
              <a:rPr lang="tr-TR" b="1" dirty="0" smtClean="0"/>
              <a:t>2</a:t>
            </a:r>
          </a:p>
          <a:p>
            <a:endParaRPr lang="en-US" dirty="0"/>
          </a:p>
          <a:p>
            <a:endParaRPr lang="tr-TR" dirty="0"/>
          </a:p>
        </p:txBody>
      </p:sp>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154955" y="2579914"/>
            <a:ext cx="10310214" cy="3432517"/>
          </a:xfrm>
          <a:prstGeom prst="rect">
            <a:avLst/>
          </a:prstGeom>
        </p:spPr>
      </p:pic>
    </p:spTree>
    <p:extLst>
      <p:ext uri="{BB962C8B-B14F-4D97-AF65-F5344CB8AC3E}">
        <p14:creationId xmlns:p14="http://schemas.microsoft.com/office/powerpoint/2010/main" xmlns=""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2433712"/>
            <a:ext cx="8761412" cy="450166"/>
          </a:xfrm>
        </p:spPr>
        <p:txBody>
          <a:bodyPr>
            <a:normAutofit fontScale="92500" lnSpcReduction="10000"/>
          </a:bodyPr>
          <a:lstStyle/>
          <a:p>
            <a:pPr marL="0" indent="0">
              <a:buNone/>
            </a:pPr>
            <a:r>
              <a:rPr lang="en-US" b="1" dirty="0"/>
              <a:t>Cluster </a:t>
            </a:r>
            <a:r>
              <a:rPr lang="tr-TR" b="1" dirty="0" smtClean="0"/>
              <a:t>3</a:t>
            </a:r>
          </a:p>
          <a:p>
            <a:pPr marL="0" indent="0">
              <a:buNone/>
            </a:pPr>
            <a:endParaRPr lang="en-US" dirty="0"/>
          </a:p>
          <a:p>
            <a:endParaRPr lang="tr-TR" dirty="0"/>
          </a:p>
        </p:txBody>
      </p:sp>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xmlns=""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2433712"/>
            <a:ext cx="8761412" cy="450166"/>
          </a:xfrm>
        </p:spPr>
        <p:txBody>
          <a:bodyPr>
            <a:normAutofit fontScale="92500" lnSpcReduction="10000"/>
          </a:bodyPr>
          <a:lstStyle/>
          <a:p>
            <a:pPr marL="0" indent="0">
              <a:buNone/>
            </a:pPr>
            <a:r>
              <a:rPr lang="en-US" b="1" dirty="0"/>
              <a:t>Cluster </a:t>
            </a:r>
            <a:r>
              <a:rPr lang="tr-TR" b="1" dirty="0" smtClean="0"/>
              <a:t>4</a:t>
            </a:r>
          </a:p>
          <a:p>
            <a:pPr marL="0" indent="0">
              <a:buNone/>
            </a:pPr>
            <a:endParaRPr lang="en-US" dirty="0"/>
          </a:p>
          <a:p>
            <a:endParaRPr lang="tr-TR" dirty="0"/>
          </a:p>
        </p:txBody>
      </p:sp>
      <p:sp>
        <p:nvSpPr>
          <p:cNvPr id="2" name="Title 1"/>
          <p:cNvSpPr>
            <a:spLocks noGrp="1"/>
          </p:cNvSpPr>
          <p:nvPr>
            <p:ph type="title"/>
          </p:nvPr>
        </p:nvSpPr>
        <p:spPr/>
        <p:txBody>
          <a:bodyPr/>
          <a:lstStyle/>
          <a:p>
            <a:r>
              <a:rPr lang="tr-TR" dirty="0" err="1" smtClean="0"/>
              <a:t>Result</a:t>
            </a:r>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xmlns=""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383009" y="1649186"/>
            <a:ext cx="9126562" cy="4102124"/>
          </a:xfrm>
          <a:prstGeom prst="rect">
            <a:avLst/>
          </a:prstGeom>
        </p:spPr>
      </p:pic>
    </p:spTree>
    <p:extLst>
      <p:ext uri="{BB962C8B-B14F-4D97-AF65-F5344CB8AC3E}">
        <p14:creationId xmlns:p14="http://schemas.microsoft.com/office/powerpoint/2010/main" xmlns=""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009206" y="216353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92945" y="1706336"/>
            <a:ext cx="6483154" cy="4121834"/>
          </a:xfrm>
          <a:prstGeom prst="rect">
            <a:avLst/>
          </a:prstGeom>
        </p:spPr>
      </p:pic>
    </p:spTree>
    <p:extLst>
      <p:ext uri="{BB962C8B-B14F-4D97-AF65-F5344CB8AC3E}">
        <p14:creationId xmlns:p14="http://schemas.microsoft.com/office/powerpoint/2010/main" xmlns=""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5768" y="2619265"/>
            <a:ext cx="10338108" cy="2268045"/>
          </a:xfrm>
        </p:spPr>
        <p:txBody>
          <a:bodyPr>
            <a:normAutofit fontScale="85000" lnSpcReduction="2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
        <p:nvSpPr>
          <p:cNvPr id="2" name="Title 1"/>
          <p:cNvSpPr>
            <a:spLocks noGrp="1"/>
          </p:cNvSpPr>
          <p:nvPr>
            <p:ph type="title"/>
          </p:nvPr>
        </p:nvSpPr>
        <p:spPr/>
        <p:txBody>
          <a:bodyPr/>
          <a:lstStyle/>
          <a:p>
            <a:r>
              <a:rPr lang="en-US" dirty="0" smtClean="0"/>
              <a:t>Discussion</a:t>
            </a:r>
            <a:endParaRPr lang="en-US" dirty="0"/>
          </a:p>
        </p:txBody>
      </p:sp>
    </p:spTree>
    <p:extLst>
      <p:ext uri="{BB962C8B-B14F-4D97-AF65-F5344CB8AC3E}">
        <p14:creationId xmlns:p14="http://schemas.microsoft.com/office/powerpoint/2010/main" xmlns=""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7996" y="1632857"/>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
        <p:nvSpPr>
          <p:cNvPr id="2" name="Title 1"/>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xmlns=""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587" y="2388346"/>
            <a:ext cx="10851777" cy="3958665"/>
          </a:xfrm>
        </p:spPr>
        <p:txBody>
          <a:bodyPr>
            <a:normAutofit lnSpcReduction="10000"/>
          </a:bodyPr>
          <a:lstStyle/>
          <a:p>
            <a:endParaRPr lang="tr-TR" dirty="0" smtClean="0"/>
          </a:p>
          <a:p>
            <a:r>
              <a:rPr lang="en-US" dirty="0" smtClean="0"/>
              <a:t>The </a:t>
            </a:r>
            <a:r>
              <a:rPr lang="en-US" dirty="0"/>
              <a:t>City of New York is famous for its </a:t>
            </a:r>
            <a:r>
              <a:rPr lang="en-US" dirty="0" err="1"/>
              <a:t>excelllent</a:t>
            </a:r>
            <a:r>
              <a:rPr lang="en-US" dirty="0"/>
              <a:t> 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Tree>
    <p:extLst>
      <p:ext uri="{BB962C8B-B14F-4D97-AF65-F5344CB8AC3E}">
        <p14:creationId xmlns:p14="http://schemas.microsoft.com/office/powerpoint/2010/main" xmlns=""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10524427" cy="3416300"/>
          </a:xfrm>
        </p:spPr>
        <p:txBody>
          <a:bodyPr>
            <a:normAutofit fontScale="92500" lnSpcReduction="10000"/>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
        <p:nvSpPr>
          <p:cNvPr id="2" name="Title 1"/>
          <p:cNvSpPr>
            <a:spLocks noGrp="1"/>
          </p:cNvSpPr>
          <p:nvPr>
            <p:ph type="title"/>
          </p:nvPr>
        </p:nvSpPr>
        <p:spPr/>
        <p:txBody>
          <a:bodyPr/>
          <a:lstStyle/>
          <a:p>
            <a:r>
              <a:rPr lang="tr-TR" dirty="0" smtClean="0"/>
              <a:t>Business Problem</a:t>
            </a:r>
            <a:endParaRPr lang="tr-TR" dirty="0"/>
          </a:p>
        </p:txBody>
      </p:sp>
    </p:spTree>
    <p:extLst>
      <p:ext uri="{BB962C8B-B14F-4D97-AF65-F5344CB8AC3E}">
        <p14:creationId xmlns:p14="http://schemas.microsoft.com/office/powerpoint/2010/main" xmlns=""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1861457"/>
            <a:ext cx="10396070" cy="2385359"/>
          </a:xfrm>
        </p:spPr>
        <p:txBody>
          <a:bodyPr>
            <a:normAutofit fontScale="92500" lnSpcReduction="10000"/>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sp>
        <p:nvSpPr>
          <p:cNvPr id="2" name="Title 1"/>
          <p:cNvSpPr>
            <a:spLocks noGrp="1"/>
          </p:cNvSpPr>
          <p:nvPr>
            <p:ph type="title"/>
          </p:nvPr>
        </p:nvSpPr>
        <p:spPr/>
        <p:txBody>
          <a:bodyPr/>
          <a:lstStyle/>
          <a:p>
            <a:r>
              <a:rPr lang="en-US" dirty="0" smtClean="0"/>
              <a:t>Data Selection</a:t>
            </a: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xmlns=""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415241"/>
            <a:ext cx="10396070" cy="664135"/>
          </a:xfrm>
        </p:spPr>
        <p:txBody>
          <a:bodyPr>
            <a:normAutofit fontScale="85000" lnSpcReduction="20000"/>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2" name="Title 1"/>
          <p:cNvSpPr>
            <a:spLocks noGrp="1"/>
          </p:cNvSpPr>
          <p:nvPr>
            <p:ph type="title"/>
          </p:nvPr>
        </p:nvSpPr>
        <p:spPr/>
        <p:txBody>
          <a:bodyPr/>
          <a:lstStyle/>
          <a:p>
            <a:r>
              <a:rPr lang="en-US" dirty="0" smtClean="0"/>
              <a:t>Data Selection</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xmlns=""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926" y="2524672"/>
            <a:ext cx="11079087" cy="2094625"/>
          </a:xfrm>
        </p:spPr>
        <p:txBody>
          <a:bodyPr>
            <a:normAutofit lnSpcReduction="10000"/>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
        <p:nvSpPr>
          <p:cNvPr id="2" name="Title 1"/>
          <p:cNvSpPr>
            <a:spLocks noGrp="1"/>
          </p:cNvSpPr>
          <p:nvPr>
            <p:ph type="title"/>
          </p:nvPr>
        </p:nvSpPr>
        <p:spPr/>
        <p:txBody>
          <a:bodyPr/>
          <a:lstStyle/>
          <a:p>
            <a:r>
              <a:rPr lang="en-US" dirty="0" smtClean="0"/>
              <a:t>Methodology</a:t>
            </a:r>
            <a:endParaRPr lang="en-US" dirty="0"/>
          </a:p>
        </p:txBody>
      </p:sp>
    </p:spTree>
    <p:extLst>
      <p:ext uri="{BB962C8B-B14F-4D97-AF65-F5344CB8AC3E}">
        <p14:creationId xmlns:p14="http://schemas.microsoft.com/office/powerpoint/2010/main" xmlns=""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sp>
        <p:nvSpPr>
          <p:cNvPr id="2" name="Title 1"/>
          <p:cNvSpPr>
            <a:spLocks noGrp="1"/>
          </p:cNvSpPr>
          <p:nvPr>
            <p:ph type="title"/>
          </p:nvPr>
        </p:nvSpPr>
        <p:spPr/>
        <p:txBody>
          <a:bodyPr/>
          <a:lstStyle/>
          <a:p>
            <a:r>
              <a:rPr lang="en-US" dirty="0" smtClean="0"/>
              <a:t>Methodology</a:t>
            </a:r>
            <a:endParaRPr lang="en-US" dirty="0"/>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xmlns=""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0" y="1559379"/>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xmlns=""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926" y="1681843"/>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sp>
        <p:nvSpPr>
          <p:cNvPr id="2" name="Title 1"/>
          <p:cNvSpPr>
            <a:spLocks noGrp="1"/>
          </p:cNvSpPr>
          <p:nvPr>
            <p:ph type="title"/>
          </p:nvPr>
        </p:nvSpPr>
        <p:spPr/>
        <p:txBody>
          <a:bodyPr/>
          <a:lstStyle/>
          <a:p>
            <a:r>
              <a:rPr lang="en-US" dirty="0" smtClean="0"/>
              <a:t>Methodology</a:t>
            </a:r>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xmlns="" val="40189139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248</TotalTime>
  <Words>617</Words>
  <Application>Microsoft Office PowerPoint</Application>
  <PresentationFormat>Custom</PresentationFormat>
  <Paragraphs>55</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Paper</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legend gokul</cp:lastModifiedBy>
  <cp:revision>21</cp:revision>
  <dcterms:created xsi:type="dcterms:W3CDTF">2019-01-13T13:58:47Z</dcterms:created>
  <dcterms:modified xsi:type="dcterms:W3CDTF">2020-04-25T15:35:02Z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