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117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14375" y="6072188"/>
            <a:ext cx="7643813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355" name="Title Placeholder 1"/>
          <p:cNvSpPr>
            <a:spLocks noGrp="1"/>
          </p:cNvSpPr>
          <p:nvPr>
            <p:ph type="ctrTitle"/>
          </p:nvPr>
        </p:nvSpPr>
        <p:spPr>
          <a:xfrm>
            <a:off x="685800" y="1449388"/>
            <a:ext cx="7772400" cy="2151062"/>
          </a:xfrm>
        </p:spPr>
        <p:txBody>
          <a:bodyPr/>
          <a:lstStyle>
            <a:lvl1pPr>
              <a:lnSpc>
                <a:spcPts val="7500"/>
              </a:lnSpc>
              <a:defRPr sz="7500"/>
            </a:lvl1pPr>
          </a:lstStyle>
          <a:p>
            <a:pPr lvl="0"/>
            <a:r>
              <a:rPr lang="sv-SE" altLang="en-US" noProof="0" smtClean="0"/>
              <a:t>Klicka här för att ändra format</a:t>
            </a:r>
            <a:endParaRPr lang="en-US" altLang="en-US" noProof="0" smtClean="0"/>
          </a:p>
        </p:txBody>
      </p:sp>
      <p:sp>
        <p:nvSpPr>
          <p:cNvPr id="100356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sv-SE" altLang="en-US" noProof="0" smtClean="0"/>
              <a:t>Klicka här för att ändra format på underrubrik i bakgrunden</a:t>
            </a:r>
            <a:endParaRPr lang="en-US" altLang="en-US" noProof="0" smtClean="0"/>
          </a:p>
        </p:txBody>
      </p:sp>
      <p:pic>
        <p:nvPicPr>
          <p:cNvPr id="100358" name="Picture 6" descr="090323_Lnu_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6207125"/>
            <a:ext cx="2492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3" name="Picture 11" descr="090323_Lnu_Wordmark_E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300788"/>
            <a:ext cx="2643188" cy="3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1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450013" y="806450"/>
            <a:ext cx="1914525" cy="52006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704850" y="806450"/>
            <a:ext cx="5592763" cy="52006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5748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06438" y="1651000"/>
            <a:ext cx="3752850" cy="43561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11688" y="1651000"/>
            <a:ext cx="3752850" cy="43561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8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4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2256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75865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14375" y="6072188"/>
            <a:ext cx="7643813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283" name="Title Placeholder 1"/>
          <p:cNvSpPr>
            <a:spLocks noGrp="1"/>
          </p:cNvSpPr>
          <p:nvPr>
            <p:ph type="title"/>
          </p:nvPr>
        </p:nvSpPr>
        <p:spPr bwMode="auto">
          <a:xfrm>
            <a:off x="704850" y="806450"/>
            <a:ext cx="76454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  <a:endParaRPr lang="en-US" altLang="en-US" smtClean="0"/>
          </a:p>
        </p:txBody>
      </p:sp>
      <p:sp>
        <p:nvSpPr>
          <p:cNvPr id="9728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6438" y="1651000"/>
            <a:ext cx="76581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  <a:endParaRPr lang="en-US" altLang="en-US" smtClean="0"/>
          </a:p>
        </p:txBody>
      </p:sp>
      <p:pic>
        <p:nvPicPr>
          <p:cNvPr id="97286" name="Picture 6" descr="090323_Lnu_Symbol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6207125"/>
            <a:ext cx="2492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91" name="Picture 11" descr="090323_Lnu_Wordmark_Eng_transparen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300788"/>
            <a:ext cx="2643188" cy="3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Jodel</a:t>
            </a:r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Alert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Software </a:t>
            </a:r>
            <a:r>
              <a:rPr lang="sv-S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Engineering</a:t>
            </a:r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Design</a:t>
            </a:r>
          </a:p>
          <a:p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2DV603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62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Participating</a:t>
            </a:r>
            <a:r>
              <a:rPr lang="sv-S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sv-S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latshållare för innehåll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77" y="1651000"/>
            <a:ext cx="6999021" cy="4356100"/>
          </a:xfrm>
        </p:spPr>
      </p:pic>
    </p:spTree>
    <p:extLst>
      <p:ext uri="{BB962C8B-B14F-4D97-AF65-F5344CB8AC3E}">
        <p14:creationId xmlns:p14="http://schemas.microsoft.com/office/powerpoint/2010/main" val="18776672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lnu_eng</Template>
  <TotalTime>55</TotalTime>
  <Words>9</Words>
  <Application>Microsoft Office PowerPoint</Application>
  <PresentationFormat>Bildspel på skärmen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Calibri</vt:lpstr>
      <vt:lpstr>1_Office Theme</vt:lpstr>
      <vt:lpstr>Jodel Alert</vt:lpstr>
      <vt:lpstr>Participating Objects</vt:lpstr>
    </vt:vector>
  </TitlesOfParts>
  <Company>Linnéuniversitetet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Jodel Alert</dc:title>
  <dc:creator>Michael Wagnberg</dc:creator>
  <cp:lastModifiedBy>Michael Wagnberg</cp:lastModifiedBy>
  <cp:revision>3</cp:revision>
  <dcterms:created xsi:type="dcterms:W3CDTF">2017-03-29T11:05:34Z</dcterms:created>
  <dcterms:modified xsi:type="dcterms:W3CDTF">2017-03-29T12:00:43Z</dcterms:modified>
</cp:coreProperties>
</file>