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Arim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mo-regular.fntdata"/><Relationship Id="rId10" Type="http://schemas.openxmlformats.org/officeDocument/2006/relationships/slide" Target="slides/slide6.xml"/><Relationship Id="rId13" Type="http://schemas.openxmlformats.org/officeDocument/2006/relationships/font" Target="fonts/Arimo-italic.fntdata"/><Relationship Id="rId12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rim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Rubrikbild">
    <p:bg>
      <p:bgPr>
        <a:solidFill>
          <a:srgbClr val="FFF5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hape 12"/>
          <p:cNvCxnSpPr/>
          <p:nvPr/>
        </p:nvCxnSpPr>
        <p:spPr>
          <a:xfrm>
            <a:off x="714375" y="6072187"/>
            <a:ext cx="76438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85800" y="1449387"/>
            <a:ext cx="7772400" cy="2151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090323_Lnu_Symbol"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28000" y="6207125"/>
            <a:ext cx="249237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90323_Lnu_Wordmark_Eng_transparent" id="16" name="Shape 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50" y="6300787"/>
            <a:ext cx="2643188" cy="303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Rubrik och lodrät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 rot="5400000">
            <a:off x="2357438" y="0"/>
            <a:ext cx="4356099" cy="76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Lodrät rubrik och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4806950" y="2449512"/>
            <a:ext cx="5200649" cy="1914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900906" y="610393"/>
            <a:ext cx="5200649" cy="5592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Rubrik och innehål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706437" y="1651000"/>
            <a:ext cx="7658100" cy="4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vsnittsrubri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  <a:defRPr b="0" i="0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vå innehållsdela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06437" y="1651000"/>
            <a:ext cx="3752849" cy="4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11687" y="1651000"/>
            <a:ext cx="3752849" cy="4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Jämförels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4" type="body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Endast rubri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Tom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nehåll med bild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64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ed bild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Shape 42"/>
          <p:cNvSpPr/>
          <p:nvPr>
            <p:ph idx="2" type="pic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714375" y="6072187"/>
            <a:ext cx="76438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706437" y="1651000"/>
            <a:ext cx="7658100" cy="4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090323_Lnu_Symbol"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8000" y="6207125"/>
            <a:ext cx="249237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90323_Lnu_Wordmark_Eng_transparent" id="10" name="Shape 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550" y="6300787"/>
            <a:ext cx="2643188" cy="30321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85800" y="1449387"/>
            <a:ext cx="7772400" cy="215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sv-SE" sz="75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Jodel Alert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sv-SE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Software Engineering – Design</a:t>
            </a:r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sv-SE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2DV603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sv-SE" sz="27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Participating Objects</a:t>
            </a:r>
          </a:p>
        </p:txBody>
      </p:sp>
      <p:pic>
        <p:nvPicPr>
          <p:cNvPr id="61" name="Shape 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76" y="1651000"/>
            <a:ext cx="6999021" cy="435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sv-SE" sz="27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Jodel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706437" y="1651000"/>
            <a:ext cx="7658100" cy="4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sv-SE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 anonymous social application that targets students and campus life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sv-SE" sz="27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Jodel Alert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706437" y="1651000"/>
            <a:ext cx="7658100" cy="435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sv-SE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Linnéstudenterna wants to tap into the feed and get an alert when someone posts about accomodation, exams, cheating and students getting mistreated from the university etc (keywords)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sv-SE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Jodel Alert will send Linnéstudenterna an email when such post is found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sv-SE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Today Linnéstudenterna searches the feed manually when given time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sv-SE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Other companies can also benefit from this, in order to see what is trending for that company or what is said in general public by common man about that company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704850" y="806450"/>
            <a:ext cx="7645500" cy="7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/>
              <a:t>Jodel API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706444" y="1651000"/>
            <a:ext cx="3877800" cy="435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/>
              <a:t>"PostId"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/>
              <a:t>"Message"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/>
              <a:t>"CreatedAt"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/>
              <a:t>"UpdatedAt"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/>
              <a:t>"PinCount"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/>
              <a:t>"HexColor"</a:t>
            </a:r>
          </a:p>
          <a:p>
            <a:pPr lvl="0">
              <a:spcBef>
                <a:spcPts val="0"/>
              </a:spcBef>
              <a:buNone/>
            </a:pPr>
            <a:r>
              <a:rPr lang="sv-SE"/>
              <a:t>"IsNotificationEnabled"</a:t>
            </a:r>
          </a:p>
          <a:p>
            <a:pPr lvl="0">
              <a:spcBef>
                <a:spcPts val="0"/>
              </a:spcBef>
              <a:buNone/>
            </a:pPr>
            <a:r>
              <a:rPr lang="sv-SE"/>
              <a:t>"PostOwn"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633125" y="1650850"/>
            <a:ext cx="37173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L="34290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"Distance"</a:t>
            </a:r>
          </a:p>
          <a:p>
            <a:pPr lvl="0" marL="34290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"ChildCount"</a:t>
            </a:r>
          </a:p>
          <a:p>
            <a:pPr lvl="0" marL="34290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"VoteCount"</a:t>
            </a:r>
          </a:p>
          <a:p>
            <a:pPr lvl="0" marL="34290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"CommentsCount"</a:t>
            </a:r>
          </a:p>
          <a:p>
            <a:pPr lvl="0" marL="34290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"LocationName"</a:t>
            </a:r>
          </a:p>
          <a:p>
            <a:pPr lvl="0" marL="34290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"UserHandle"</a:t>
            </a:r>
          </a:p>
          <a:p>
            <a:pPr lvl="0" marL="34290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"ImageUrl"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704850" y="806450"/>
            <a:ext cx="7645500" cy="7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706437" y="1651000"/>
            <a:ext cx="7658100" cy="435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39625"/>
            <a:ext cx="8960624" cy="62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