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Arimo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2659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bg>
      <p:bgPr>
        <a:solidFill>
          <a:srgbClr val="FFF5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hape 12"/>
          <p:cNvCxnSpPr/>
          <p:nvPr/>
        </p:nvCxnSpPr>
        <p:spPr>
          <a:xfrm>
            <a:off x="714375" y="6072187"/>
            <a:ext cx="7643812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449387"/>
            <a:ext cx="7772400" cy="2151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5" name="Shape 15" descr="090323_Lnu_Symbo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8000" y="6207125"/>
            <a:ext cx="249237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 descr="090323_Lnu_Wordmark_Eng_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550" y="6300787"/>
            <a:ext cx="2643188" cy="30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Rubrik och lodrät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2357438" y="0"/>
            <a:ext cx="4356099" cy="76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Lodrät rubrik och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4806950" y="2449512"/>
            <a:ext cx="5200649" cy="1914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900906" y="610393"/>
            <a:ext cx="5200649" cy="5592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vsnittsrubri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3752849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11687" y="1651000"/>
            <a:ext cx="3752849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Jämförels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nehåll med bild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64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ed bild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4375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714375" y="6072187"/>
            <a:ext cx="7643812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9" name="Shape 9" descr="090323_Lnu_Symbo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8000" y="6207125"/>
            <a:ext cx="249237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090323_Lnu_Wordmark_Eng_transparen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7550" y="6300787"/>
            <a:ext cx="2643188" cy="3032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1449387"/>
            <a:ext cx="7772400" cy="2151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75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 Alert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Software Engineering – Design</a:t>
            </a: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2DV603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27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 anonymous social application that targets students and campus life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27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 Alert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7658100" cy="435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Linnéstudenterna wants to tap into the feed and get an alert when someone posts about accomodation, exams, cheating and students getting mistreated from the university etc (keywords)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Jodel Alert will send Linnéstudenterna an email when such post is found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Today Linnéstudenterna searches the feed manually when given time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sv-SE"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Other companies can also benefit from this, in order to see what is trending for that company or what is said in general public by common man about that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400" cy="755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sv-SE" sz="2700" b="0" i="0" u="none" strike="noStrike" cap="none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Flow of scenarios</a:t>
            </a:r>
            <a:endParaRPr lang="sv-SE" sz="27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7934807" cy="4792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500" cy="7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/>
              <a:t>Jodel API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06444" y="1651000"/>
            <a:ext cx="3877800" cy="435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"PostId"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"Message"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"CreatedAt"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"UpdatedAt"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"PinCount"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/>
              <a:t>"HexColor"</a:t>
            </a:r>
          </a:p>
          <a:p>
            <a:pPr lvl="0">
              <a:spcBef>
                <a:spcPts val="0"/>
              </a:spcBef>
              <a:buNone/>
            </a:pPr>
            <a:r>
              <a:rPr lang="sv-SE"/>
              <a:t>"IsNotificationEnabled"</a:t>
            </a:r>
          </a:p>
          <a:p>
            <a:pPr lvl="0">
              <a:spcBef>
                <a:spcPts val="0"/>
              </a:spcBef>
              <a:buNone/>
            </a:pPr>
            <a:r>
              <a:rPr lang="sv-SE"/>
              <a:t>"PostOwn"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633125" y="1650850"/>
            <a:ext cx="3717300" cy="43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"Distance"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"ChildCount"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"VoteCount"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"CommentsCount"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"LocationName"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"UserHandle"</a:t>
            </a:r>
          </a:p>
          <a:p>
            <a:pPr marL="342900" lvl="0" rtl="0">
              <a:spcBef>
                <a:spcPts val="36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-S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"ImageUrl"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704850" y="806450"/>
            <a:ext cx="7645500" cy="7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06437" y="1651000"/>
            <a:ext cx="7658100" cy="435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39625"/>
            <a:ext cx="8960624" cy="62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Participating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061"/>
            <a:ext cx="7380312" cy="45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155</Words>
  <Application>Microsoft Office PowerPoint</Application>
  <PresentationFormat>On-screen Show (4:3)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Arimo</vt:lpstr>
      <vt:lpstr>1_Office Theme</vt:lpstr>
      <vt:lpstr>Jodel Alert</vt:lpstr>
      <vt:lpstr>Jodel</vt:lpstr>
      <vt:lpstr>Jodel Alert</vt:lpstr>
      <vt:lpstr>Flow of scenarios</vt:lpstr>
      <vt:lpstr>Jodel API</vt:lpstr>
      <vt:lpstr>PowerPoint Presentation</vt:lpstr>
      <vt:lpstr>Participating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Jodel Alert</dc:title>
  <cp:lastModifiedBy>Patrik Hermansson</cp:lastModifiedBy>
  <cp:revision>1</cp:revision>
  <dcterms:modified xsi:type="dcterms:W3CDTF">2017-03-30T11:28:18Z</dcterms:modified>
</cp:coreProperties>
</file>