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57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embeddedFontLst>
    <p:embeddedFont>
      <p:font typeface="Arim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2659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bg>
      <p:bgPr>
        <a:solidFill>
          <a:srgbClr val="FFF5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>
            <a:off x="714375" y="6072187"/>
            <a:ext cx="7643812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449387"/>
            <a:ext cx="7772400" cy="21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5" name="Shape 15" descr="090323_Lnu_Symbo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000" y="6207125"/>
            <a:ext cx="249237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090323_Lnu_Wordmark_Eng_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550" y="6300787"/>
            <a:ext cx="2643188" cy="30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Rubrik och lodrät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2357438" y="0"/>
            <a:ext cx="4356099" cy="76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Lodrät rubrik och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4806950" y="2449512"/>
            <a:ext cx="5200649" cy="1914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900906" y="610393"/>
            <a:ext cx="5200649" cy="5592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vsnittsrubri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3752849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11687" y="1651000"/>
            <a:ext cx="3752849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Jämförels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nehåll med bild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ed bild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714375" y="6072187"/>
            <a:ext cx="7643812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" name="Shape 9" descr="090323_Lnu_Symbo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8000" y="6207125"/>
            <a:ext cx="249237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090323_Lnu_Wordmark_Eng_transparen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7550" y="6300787"/>
            <a:ext cx="2643188" cy="3032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449387"/>
            <a:ext cx="7772400" cy="2151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75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Software Engineering – Design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2DV603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500" cy="7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/>
              <a:t>Jodel API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06444" y="1651000"/>
            <a:ext cx="3877800" cy="43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dirty="0"/>
              <a:t>"PostId"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dirty="0"/>
              <a:t>"Message"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dirty="0"/>
              <a:t>"CreatedAt"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dirty="0"/>
              <a:t>"UpdatedAt"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dirty="0"/>
              <a:t>"PinCount"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dirty="0"/>
              <a:t>"HexColor"</a:t>
            </a:r>
          </a:p>
          <a:p>
            <a:pPr lvl="0">
              <a:spcBef>
                <a:spcPts val="0"/>
              </a:spcBef>
              <a:buNone/>
            </a:pPr>
            <a:r>
              <a:rPr lang="sv-SE" dirty="0"/>
              <a:t>"IsNotificationEnabled"</a:t>
            </a:r>
          </a:p>
          <a:p>
            <a:pPr lvl="0">
              <a:spcBef>
                <a:spcPts val="0"/>
              </a:spcBef>
              <a:buNone/>
            </a:pPr>
            <a:r>
              <a:rPr lang="sv-SE" dirty="0"/>
              <a:t>"PostOwn"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33125" y="1650850"/>
            <a:ext cx="3717300" cy="43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"Distance"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"ChildCount"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"VoteCount"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"CommentsCount"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"LocationName"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"UserHandle"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"ImageUrl"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500" cy="7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39625"/>
            <a:ext cx="8960624" cy="62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Participating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061"/>
            <a:ext cx="7380312" cy="45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27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06437" y="1268760"/>
            <a:ext cx="7658100" cy="4738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anonymous social application that targets students and campus life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05" y="1628800"/>
            <a:ext cx="2778027" cy="436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27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Linnéstudenterna wants to tap into the feed and get an alert when someone posts about accomodation, exams, cheating and students getting mistreated from the university etc (keywords)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 will send Linnéstudenterna an email when such post is found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Today Linnéstudenterna searches the feed manually when given time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 companies can also benefit from this, in order to see what is trending for that company or what is said in general public by common man about that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437" y="1556792"/>
            <a:ext cx="7658100" cy="4450307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dirty="0"/>
              <a:t>1</a:t>
            </a:r>
          </a:p>
          <a:p>
            <a:r>
              <a:rPr lang="en-US" dirty="0"/>
              <a:t>A </a:t>
            </a:r>
            <a:r>
              <a:rPr lang="en-US" dirty="0" err="1"/>
              <a:t>Jodel</a:t>
            </a:r>
            <a:r>
              <a:rPr lang="en-US" dirty="0"/>
              <a:t> user will make a post on the </a:t>
            </a:r>
            <a:r>
              <a:rPr lang="en-US" dirty="0" err="1"/>
              <a:t>Jodel</a:t>
            </a:r>
            <a:r>
              <a:rPr lang="en-US" dirty="0"/>
              <a:t> app. Once this post is submitted the </a:t>
            </a:r>
            <a:r>
              <a:rPr lang="en-US" dirty="0" err="1"/>
              <a:t>Jodel</a:t>
            </a:r>
            <a:r>
              <a:rPr lang="en-US" dirty="0"/>
              <a:t> </a:t>
            </a:r>
            <a:r>
              <a:rPr lang="en-US" dirty="0" smtClean="0"/>
              <a:t>Alert app </a:t>
            </a:r>
            <a:r>
              <a:rPr lang="en-US" dirty="0"/>
              <a:t>will </a:t>
            </a:r>
            <a:r>
              <a:rPr lang="en-US" dirty="0" smtClean="0"/>
              <a:t>receive </a:t>
            </a:r>
            <a:r>
              <a:rPr lang="en-US" dirty="0"/>
              <a:t>an access token to be able to scan the post for any specified </a:t>
            </a:r>
            <a:r>
              <a:rPr lang="en-US" dirty="0" smtClean="0"/>
              <a:t>keywords from </a:t>
            </a:r>
            <a:r>
              <a:rPr lang="en-US" dirty="0"/>
              <a:t>a matching database. If a keyword is found, the </a:t>
            </a:r>
            <a:r>
              <a:rPr lang="en-US" dirty="0" err="1"/>
              <a:t>Jodel</a:t>
            </a:r>
            <a:r>
              <a:rPr lang="en-US" dirty="0"/>
              <a:t> Alert app will send </a:t>
            </a:r>
            <a:r>
              <a:rPr lang="en-US" dirty="0" smtClean="0"/>
              <a:t>an email to </a:t>
            </a:r>
            <a:r>
              <a:rPr lang="en-US" dirty="0"/>
              <a:t>the administrator which contains the keyword used and the content of the post in </a:t>
            </a:r>
            <a:r>
              <a:rPr lang="en-US" dirty="0" smtClean="0"/>
              <a:t>which it </a:t>
            </a:r>
            <a:r>
              <a:rPr lang="en-US" dirty="0"/>
              <a:t>was used. If any errors occur they will be logged and an email will be sent </a:t>
            </a:r>
            <a:r>
              <a:rPr lang="en-US" dirty="0" smtClean="0"/>
              <a:t>to the </a:t>
            </a:r>
            <a:r>
              <a:rPr lang="en-US" dirty="0"/>
              <a:t>list </a:t>
            </a:r>
            <a:r>
              <a:rPr lang="en-US" dirty="0" smtClean="0"/>
              <a:t>of emails </a:t>
            </a:r>
            <a:r>
              <a:rPr lang="en-US" dirty="0"/>
              <a:t>in the database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  <a:p>
            <a:r>
              <a:rPr lang="en-US" dirty="0"/>
              <a:t>If the administrator of the </a:t>
            </a:r>
            <a:r>
              <a:rPr lang="en-US" dirty="0" err="1"/>
              <a:t>Jodel</a:t>
            </a:r>
            <a:r>
              <a:rPr lang="en-US" dirty="0"/>
              <a:t> Alert app would like to add/remove </a:t>
            </a:r>
            <a:r>
              <a:rPr lang="en-US" dirty="0" smtClean="0"/>
              <a:t>keywords, they can access </a:t>
            </a:r>
            <a:r>
              <a:rPr lang="en-US" dirty="0"/>
              <a:t>the database manually and perform the changes there. The same goes for </a:t>
            </a:r>
            <a:r>
              <a:rPr lang="en-US" dirty="0" smtClean="0"/>
              <a:t>adding or </a:t>
            </a:r>
            <a:r>
              <a:rPr lang="en-US" dirty="0"/>
              <a:t>removing the list of email addresses that will </a:t>
            </a:r>
            <a:r>
              <a:rPr lang="en-US" dirty="0" smtClean="0"/>
              <a:t>receive notification </a:t>
            </a:r>
            <a:r>
              <a:rPr lang="en-US" dirty="0"/>
              <a:t>when a </a:t>
            </a:r>
            <a:r>
              <a:rPr lang="en-US" dirty="0" smtClean="0"/>
              <a:t>matching keyword </a:t>
            </a:r>
            <a:r>
              <a:rPr lang="en-US" dirty="0"/>
              <a:t>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When a keyword is used in a </a:t>
            </a:r>
            <a:r>
              <a:rPr lang="en-US" dirty="0" err="1"/>
              <a:t>Jodel</a:t>
            </a:r>
            <a:r>
              <a:rPr lang="en-US" dirty="0"/>
              <a:t> post, </a:t>
            </a:r>
            <a:r>
              <a:rPr lang="en-US" dirty="0" err="1"/>
              <a:t>Linnestudenterna</a:t>
            </a:r>
            <a:r>
              <a:rPr lang="en-US" dirty="0"/>
              <a:t> will receive a mail</a:t>
            </a:r>
          </a:p>
          <a:p>
            <a:r>
              <a:rPr lang="en-US" dirty="0"/>
              <a:t>2. The application will request </a:t>
            </a:r>
            <a:r>
              <a:rPr lang="en-US" dirty="0" err="1"/>
              <a:t>Jodel</a:t>
            </a:r>
            <a:r>
              <a:rPr lang="en-US" dirty="0"/>
              <a:t> posts.</a:t>
            </a:r>
          </a:p>
          <a:p>
            <a:r>
              <a:rPr lang="en-US" dirty="0"/>
              <a:t>3. Keywords should be able to be removed</a:t>
            </a:r>
          </a:p>
          <a:p>
            <a:r>
              <a:rPr lang="en-US" dirty="0"/>
              <a:t>4. Keywords should be able to be added</a:t>
            </a:r>
          </a:p>
          <a:p>
            <a:r>
              <a:rPr lang="en-US" dirty="0"/>
              <a:t>5. Keywords should be able to be changed</a:t>
            </a:r>
          </a:p>
          <a:p>
            <a:r>
              <a:rPr lang="en-US" dirty="0"/>
              <a:t>6. Added keywords saved between sessions (</a:t>
            </a:r>
            <a:r>
              <a:rPr lang="en-US" dirty="0" err="1"/>
              <a:t>i.e</a:t>
            </a:r>
            <a:r>
              <a:rPr lang="en-US" dirty="0"/>
              <a:t> saved on local host if you restart </a:t>
            </a:r>
            <a:r>
              <a:rPr lang="en-US" dirty="0" smtClean="0"/>
              <a:t>the app</a:t>
            </a:r>
            <a:r>
              <a:rPr lang="en-US" dirty="0"/>
              <a:t>)</a:t>
            </a:r>
          </a:p>
          <a:p>
            <a:r>
              <a:rPr lang="en-US" dirty="0"/>
              <a:t>7. Recipient email should be able to be removed</a:t>
            </a:r>
          </a:p>
          <a:p>
            <a:r>
              <a:rPr lang="en-US" dirty="0"/>
              <a:t>8. Recipient email should be able to be added</a:t>
            </a:r>
          </a:p>
          <a:p>
            <a:r>
              <a:rPr lang="en-US" dirty="0"/>
              <a:t>9. Recipient email should be able to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Non 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App will continuously scan </a:t>
            </a:r>
            <a:r>
              <a:rPr lang="en-US" dirty="0" err="1"/>
              <a:t>Jodel</a:t>
            </a:r>
            <a:r>
              <a:rPr lang="en-US" dirty="0"/>
              <a:t> traffic every 15 minutes.</a:t>
            </a:r>
          </a:p>
          <a:p>
            <a:r>
              <a:rPr lang="en-US" dirty="0"/>
              <a:t>2. When a keyword has been found, email should be sent within 2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dirty="0" smtClean="0">
                <a:latin typeface="Arimo"/>
                <a:ea typeface="Arimo"/>
                <a:cs typeface="Arimo"/>
                <a:sym typeface="Arimo"/>
              </a:rPr>
              <a:t>Requirement 1 finding keywords – Use Cases</a:t>
            </a:r>
            <a:endParaRPr lang="sv-SE" sz="27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6444208" cy="4672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 Case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37251"/>
            <a:ext cx="8028384" cy="32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449</Words>
  <Application>Microsoft Office PowerPoint</Application>
  <PresentationFormat>On-screen Show (4:3)</PresentationFormat>
  <Paragraphs>49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Arimo</vt:lpstr>
      <vt:lpstr>Times New Roman</vt:lpstr>
      <vt:lpstr>1_Office Theme</vt:lpstr>
      <vt:lpstr>Jodel Alert</vt:lpstr>
      <vt:lpstr>Jodel</vt:lpstr>
      <vt:lpstr>Jodel Alert</vt:lpstr>
      <vt:lpstr>PowerPoint Presentation</vt:lpstr>
      <vt:lpstr>PowerPoint Presentation</vt:lpstr>
      <vt:lpstr>Functional requirements </vt:lpstr>
      <vt:lpstr>Non functional requirements</vt:lpstr>
      <vt:lpstr>Requirement 1 finding keywords – Use Cases</vt:lpstr>
      <vt:lpstr>Use Case Diagram</vt:lpstr>
      <vt:lpstr>Jodel API</vt:lpstr>
      <vt:lpstr>PowerPoint Presentation</vt:lpstr>
      <vt:lpstr>Participating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Jodel Alert</dc:title>
  <cp:lastModifiedBy>Patrik Hermansson</cp:lastModifiedBy>
  <cp:revision>7</cp:revision>
  <dcterms:modified xsi:type="dcterms:W3CDTF">2017-03-31T11:51:39Z</dcterms:modified>
</cp:coreProperties>
</file>