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9" r:id="rId5"/>
    <p:sldId id="262" r:id="rId6"/>
    <p:sldId id="274" r:id="rId7"/>
    <p:sldId id="272" r:id="rId8"/>
    <p:sldId id="269" r:id="rId9"/>
    <p:sldId id="264" r:id="rId10"/>
    <p:sldId id="271" r:id="rId11"/>
    <p:sldId id="266" r:id="rId12"/>
    <p:sldId id="275" r:id="rId13"/>
    <p:sldId id="270" r:id="rId14"/>
    <p:sldId id="273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khar Vijay" initials="PV" lastIdx="1" clrIdx="0">
    <p:extLst>
      <p:ext uri="{19B8F6BF-5375-455C-9EA6-DF929625EA0E}">
        <p15:presenceInfo xmlns:p15="http://schemas.microsoft.com/office/powerpoint/2012/main" userId="163f7fb1ca9f74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5250" autoAdjust="0"/>
  </p:normalViewPr>
  <p:slideViewPr>
    <p:cSldViewPr snapToGrid="0">
      <p:cViewPr>
        <p:scale>
          <a:sx n="80" d="100"/>
          <a:sy n="80" d="100"/>
        </p:scale>
        <p:origin x="8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18-02-2022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21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18-02-2022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958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18-02-2022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6557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18-02-2022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4438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18-02-2022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104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18-02-2022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9845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18-02-2022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9590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18-02-2022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4104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18-02-2022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383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18-02-2022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649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18-02-2022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606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18-02-2022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18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18-02-2022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2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18-02-2022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986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18-02-2022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45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18-02-2022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12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18-02-2022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51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3595638-4FE7-4038-80E7-29C81D1EF100}" type="datetimeFigureOut">
              <a:rPr lang="en-IN" smtClean="0"/>
              <a:t>18-02-2022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342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97A9B-E6DF-4F4E-8F32-115CC9E34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Lab Exercise: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4838A-3C12-4876-AA47-7A259656B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80968"/>
          </a:xfrm>
        </p:spPr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IN" dirty="0"/>
              <a:t>implementation of Breadth First Search and Depth first Search</a:t>
            </a:r>
          </a:p>
        </p:txBody>
      </p:sp>
    </p:spTree>
    <p:extLst>
      <p:ext uri="{BB962C8B-B14F-4D97-AF65-F5344CB8AC3E}">
        <p14:creationId xmlns:p14="http://schemas.microsoft.com/office/powerpoint/2010/main" val="1204295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12D6-4CCE-4906-A527-50CBFC6C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57CC8-5DD5-42B6-96C5-EB4F464B6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DFS algorithm works as follows: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Start by putting any one of the graph's vertices on top of a stack.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Take the top item of the stack and add it to the visited list.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Create a list of that vertex's adjacent nodes.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Add the ones which aren't in the visited list to the top of the stack.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Keep repeating steps 2 and 3 until the stack is empty.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700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12D6-4CCE-4906-A527-50CBFC6C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E9250C-016F-46C8-9794-8302D8F72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946" y="1776330"/>
            <a:ext cx="4077069" cy="44800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C13CC5-1B2E-49DB-9FC6-358EC18F0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616" y="1760326"/>
            <a:ext cx="4798948" cy="448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12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CFC7-EAD4-4917-AC6B-11980C0D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FBF07-917C-4235-95A4-6D7E31993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0" y="1853248"/>
            <a:ext cx="8946541" cy="18710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10E3B4-67D0-469F-96C5-36AF6FFAF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236" y="2435737"/>
            <a:ext cx="4918472" cy="76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28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9EA3-E641-46B3-8565-01B18152B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13389"/>
            <a:ext cx="9404723" cy="1400530"/>
          </a:xfrm>
        </p:spPr>
        <p:txBody>
          <a:bodyPr/>
          <a:lstStyle/>
          <a:p>
            <a:r>
              <a:rPr lang="en-US" dirty="0"/>
              <a:t>Applications of Depth First Search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31D92-167D-422B-A68F-DF83D2378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92247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applications of DFS are:</a:t>
            </a:r>
          </a:p>
          <a:p>
            <a:pPr marL="457200" indent="-457200">
              <a:buFont typeface="+mj-lt"/>
              <a:buAutoNum type="arabicPeriod"/>
            </a:pPr>
            <a:r>
              <a:rPr lang="en-IN" u="sng" dirty="0"/>
              <a:t>Weighted Graph</a:t>
            </a:r>
            <a:r>
              <a:rPr lang="en-IN" dirty="0"/>
              <a:t>: In a weighted graph, DFS graph traversal generates the shortest path tree and minimum spanning tree.</a:t>
            </a:r>
          </a:p>
          <a:p>
            <a:pPr marL="457200" indent="-457200">
              <a:buFont typeface="+mj-lt"/>
              <a:buAutoNum type="arabicPeriod"/>
            </a:pPr>
            <a:r>
              <a:rPr lang="en-IN" u="sng" dirty="0"/>
              <a:t>Detecting a Cycle in a Graph</a:t>
            </a:r>
            <a:r>
              <a:rPr lang="en-IN" dirty="0"/>
              <a:t>: A graph has a cycle if we found a back edge during DFS. Therefore, we should run DFS for the graph and verify for back edges.</a:t>
            </a:r>
          </a:p>
          <a:p>
            <a:pPr marL="457200" indent="-457200">
              <a:buFont typeface="+mj-lt"/>
              <a:buAutoNum type="arabicPeriod"/>
            </a:pPr>
            <a:r>
              <a:rPr lang="en-IN" u="sng" dirty="0"/>
              <a:t>Solving Puzzles with Only One Solution</a:t>
            </a:r>
            <a:r>
              <a:rPr lang="en-IN" dirty="0"/>
              <a:t>: DFS algorithm can be easily adapted to search all solutions to a maze by including nodes on the existing path in the visited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02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D616-0D38-4AA0-B778-E82DEF05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Breadth First Search And Depth First Search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E7FFE-0E53-43A9-A2EB-38A0C48FD4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 First Search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D1085-4554-45E1-8D5D-DA52F34FF7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BFS finds the shortest path to the destination.</a:t>
            </a:r>
          </a:p>
          <a:p>
            <a:r>
              <a:rPr lang="en-IN" dirty="0"/>
              <a:t>It uses a queue to keep track of the next location to visit.</a:t>
            </a:r>
          </a:p>
          <a:p>
            <a:r>
              <a:rPr lang="en-IN" dirty="0"/>
              <a:t>BFS traverses according to tree level.</a:t>
            </a:r>
          </a:p>
          <a:p>
            <a:r>
              <a:rPr lang="en-IN" dirty="0"/>
              <a:t>It requires more memory as compare to DFS.</a:t>
            </a:r>
          </a:p>
          <a:p>
            <a:r>
              <a:rPr lang="en-IN" dirty="0"/>
              <a:t>This algorithm gives the shallowest path solution.</a:t>
            </a:r>
          </a:p>
          <a:p>
            <a:r>
              <a:rPr lang="en-IN" dirty="0"/>
              <a:t>There is no need of backtracking in BFS.</a:t>
            </a:r>
          </a:p>
          <a:p>
            <a:r>
              <a:rPr lang="en-IN" dirty="0"/>
              <a:t>You can never be trapped into finite loops.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ED569-B6B3-43B8-9C74-893882AA9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Depth First Search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B4F9E-F25F-46EA-9D5B-3B66D2F89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561221" cy="374173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DFS goes to the bottom of a subtree, then backtracks.</a:t>
            </a:r>
          </a:p>
          <a:p>
            <a:r>
              <a:rPr lang="en-IN" dirty="0"/>
              <a:t>It uses a stack to keep track of the next location to visit.</a:t>
            </a:r>
          </a:p>
          <a:p>
            <a:r>
              <a:rPr lang="en-IN" dirty="0"/>
              <a:t>DFS traverses according to tree depth.</a:t>
            </a:r>
          </a:p>
          <a:p>
            <a:r>
              <a:rPr lang="en-IN" dirty="0"/>
              <a:t>It requires less memory as compare to BFS.</a:t>
            </a:r>
          </a:p>
          <a:p>
            <a:r>
              <a:rPr lang="en-IN" dirty="0"/>
              <a:t>This algorithm doesn’t guarantee the shallowest path solution.</a:t>
            </a:r>
          </a:p>
          <a:p>
            <a:r>
              <a:rPr lang="en-IN" dirty="0"/>
              <a:t>There is a need of backtracking in DFS.</a:t>
            </a:r>
          </a:p>
          <a:p>
            <a:r>
              <a:rPr lang="en-IN" dirty="0"/>
              <a:t>You can be trapped into infinite loops.</a:t>
            </a:r>
          </a:p>
        </p:txBody>
      </p:sp>
    </p:spTree>
    <p:extLst>
      <p:ext uri="{BB962C8B-B14F-4D97-AF65-F5344CB8AC3E}">
        <p14:creationId xmlns:p14="http://schemas.microsoft.com/office/powerpoint/2010/main" val="26961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B3CD-FC73-4969-8AD7-CEB16275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BBD2D-0670-48B0-A787-C90DF4C89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VIVEK BURUGUDDA RA1911003010316</a:t>
            </a:r>
          </a:p>
          <a:p>
            <a:r>
              <a:rPr lang="en-IN" dirty="0"/>
              <a:t>HARSHIL AGARWAL RA1911003010325</a:t>
            </a:r>
          </a:p>
          <a:p>
            <a:r>
              <a:rPr lang="en-IN" dirty="0"/>
              <a:t>RITESH RAI RA1911003010333</a:t>
            </a:r>
          </a:p>
          <a:p>
            <a:r>
              <a:rPr lang="en-IN" dirty="0"/>
              <a:t>PUNEET SHARMA RA1911003010331</a:t>
            </a:r>
          </a:p>
          <a:p>
            <a:r>
              <a:rPr lang="en-IN" dirty="0"/>
              <a:t>PRAKHAR VIJAY RA1911003010337</a:t>
            </a:r>
          </a:p>
        </p:txBody>
      </p:sp>
    </p:spTree>
    <p:extLst>
      <p:ext uri="{BB962C8B-B14F-4D97-AF65-F5344CB8AC3E}">
        <p14:creationId xmlns:p14="http://schemas.microsoft.com/office/powerpoint/2010/main" val="295796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CC72-FFF2-489B-9C19-71180F29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Search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875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9EA3-E641-46B3-8565-01B18152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Search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31D92-167D-422B-A68F-DF83D2378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92247"/>
            <a:ext cx="8946541" cy="4195481"/>
          </a:xfrm>
        </p:spPr>
        <p:txBody>
          <a:bodyPr/>
          <a:lstStyle/>
          <a:p>
            <a:r>
              <a:rPr lang="en-IN" dirty="0"/>
              <a:t>Breadth-first search (BFS) is an algorithm that is used to graph data or searching tree or traversing structures.</a:t>
            </a:r>
          </a:p>
          <a:p>
            <a:r>
              <a:rPr lang="en-IN" dirty="0"/>
              <a:t>The algorithm efficiently visits and marks all the key nodes in a graph in an accurate breadthwise fashion. </a:t>
            </a:r>
          </a:p>
          <a:p>
            <a:r>
              <a:rPr lang="en-IN" dirty="0"/>
              <a:t>This algorithm selects a single node (initial or source point) in a graph and then visits all the nodes adjacent to the selected node. BFS accesses these nodes one by one.</a:t>
            </a:r>
          </a:p>
          <a:p>
            <a:r>
              <a:rPr lang="en-IN" dirty="0"/>
              <a:t>Once the algorithm visits and marks the starting node, then it moves towards the nearest unvisited nodes and analyses them.</a:t>
            </a:r>
          </a:p>
          <a:p>
            <a:r>
              <a:rPr lang="en-IN" dirty="0"/>
              <a:t>Once visited, all nodes are marked. These iterations continue until all the nodes of the graph have been successfully visited and marked.</a:t>
            </a:r>
          </a:p>
        </p:txBody>
      </p:sp>
    </p:spTree>
    <p:extLst>
      <p:ext uri="{BB962C8B-B14F-4D97-AF65-F5344CB8AC3E}">
        <p14:creationId xmlns:p14="http://schemas.microsoft.com/office/powerpoint/2010/main" val="304355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12D6-4CCE-4906-A527-50CBFC6C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57CC8-5DD5-42B6-96C5-EB4F464B6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BFS algorithm works as follows: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effectLst/>
              </a:rPr>
              <a:t>Create a queue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effectLst/>
              </a:rPr>
              <a:t>Mark each new node as visited and put that node into the queue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effectLst/>
              </a:rPr>
              <a:t>While Queue is non-empty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effectLst/>
              </a:rPr>
              <a:t>Remove the head of Queue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effectLst/>
              </a:rPr>
              <a:t>Mark and enqueue all (unvisited) neighbours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307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CFC7-EAD4-4917-AC6B-11980C0D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86FF8-7D65-49A7-BCDB-07B228045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21" y="1704303"/>
            <a:ext cx="4054470" cy="45520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3DC2AF-5BAE-4A2A-90E4-362FC77D8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112" y="1704303"/>
            <a:ext cx="4143101" cy="455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7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CFC7-EAD4-4917-AC6B-11980C0D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FBF07-917C-4235-95A4-6D7E31993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0" y="1853248"/>
            <a:ext cx="8946541" cy="18710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75C10A-E377-4700-8737-5B8E96C8D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450" y="2435058"/>
            <a:ext cx="6354259" cy="70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9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9EA3-E641-46B3-8565-01B18152B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13389"/>
            <a:ext cx="9404723" cy="1400530"/>
          </a:xfrm>
        </p:spPr>
        <p:txBody>
          <a:bodyPr/>
          <a:lstStyle/>
          <a:p>
            <a:r>
              <a:rPr lang="en-US" dirty="0"/>
              <a:t>Applications of Breadth First Search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31D92-167D-422B-A68F-DF83D2378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92247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applications of BFS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Un-weighted Graphs</a:t>
            </a:r>
            <a:r>
              <a:rPr lang="en-US" dirty="0"/>
              <a:t>: </a:t>
            </a:r>
            <a:r>
              <a:rPr lang="en-IN" dirty="0"/>
              <a:t>BFS algorithm can easily create the shortest path and a minimum spanning tree to visit all the vertices of the graph in the shortest time possible with high accuracy.</a:t>
            </a:r>
          </a:p>
          <a:p>
            <a:pPr marL="457200" indent="-457200">
              <a:buFont typeface="+mj-lt"/>
              <a:buAutoNum type="arabicPeriod"/>
            </a:pPr>
            <a:r>
              <a:rPr lang="en-IN" u="sng" dirty="0"/>
              <a:t>P2P Networks</a:t>
            </a:r>
            <a:r>
              <a:rPr lang="en-IN" dirty="0"/>
              <a:t>: BFS can be implemented to locate all the nearest or neighbouring nodes in a peer to peer network. This will find the required data faster.</a:t>
            </a:r>
          </a:p>
          <a:p>
            <a:pPr marL="457200" indent="-457200">
              <a:buFont typeface="+mj-lt"/>
              <a:buAutoNum type="arabicPeriod"/>
            </a:pPr>
            <a:r>
              <a:rPr lang="en-IN" u="sng" dirty="0"/>
              <a:t>Network Broadcasting</a:t>
            </a:r>
            <a:r>
              <a:rPr lang="en-IN" dirty="0"/>
              <a:t>: A broadcasted packet is guided by the BFS algorithm to find and reach all the nodes it has the address for.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5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CC72-FFF2-489B-9C19-71180F29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Search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472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12D6-4CCE-4906-A527-50CBFC6C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Depth 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57CC8-5DD5-42B6-96C5-EB4F464B6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Depth-first search (DFS) is an algorithm for searching a graph or tree data structure. </a:t>
            </a:r>
          </a:p>
          <a:p>
            <a:r>
              <a:rPr lang="en-IN" dirty="0"/>
              <a:t>The algorithm starts at the root (top) node of a tree and goes as far as it can down a given branch (path), then backtracks until it finds an unexplored path, and then explores it.</a:t>
            </a:r>
          </a:p>
          <a:p>
            <a:r>
              <a:rPr lang="en-IN" dirty="0"/>
              <a:t>The data structure which is being used in DFS is stack.</a:t>
            </a:r>
          </a:p>
          <a:p>
            <a:r>
              <a:rPr lang="en-IN" dirty="0"/>
              <a:t>In DFS, the edges that leads to an unvisited node are called discovery edges while the edges that leads to an already visited node are called block edges.</a:t>
            </a:r>
          </a:p>
        </p:txBody>
      </p:sp>
    </p:spTree>
    <p:extLst>
      <p:ext uri="{BB962C8B-B14F-4D97-AF65-F5344CB8AC3E}">
        <p14:creationId xmlns:p14="http://schemas.microsoft.com/office/powerpoint/2010/main" val="2215268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208</TotalTime>
  <Words>736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Lab Exercise: 4</vt:lpstr>
      <vt:lpstr>Breadth first Search</vt:lpstr>
      <vt:lpstr>Breadth First Search</vt:lpstr>
      <vt:lpstr>Algorithm</vt:lpstr>
      <vt:lpstr>Code</vt:lpstr>
      <vt:lpstr>Code</vt:lpstr>
      <vt:lpstr>Applications of Breadth First Search</vt:lpstr>
      <vt:lpstr>Depth first Search</vt:lpstr>
      <vt:lpstr>Depth first Search</vt:lpstr>
      <vt:lpstr>Algorithm</vt:lpstr>
      <vt:lpstr>Code</vt:lpstr>
      <vt:lpstr>Code</vt:lpstr>
      <vt:lpstr>Applications of Depth First Search</vt:lpstr>
      <vt:lpstr>Difference Between Breadth First Search And Depth First Search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Exercise: 2</dc:title>
  <dc:creator>Prakhar Vijay</dc:creator>
  <cp:lastModifiedBy>Prakhar Vijay</cp:lastModifiedBy>
  <cp:revision>7</cp:revision>
  <dcterms:created xsi:type="dcterms:W3CDTF">2022-01-28T05:03:15Z</dcterms:created>
  <dcterms:modified xsi:type="dcterms:W3CDTF">2022-02-18T04:35:19Z</dcterms:modified>
</cp:coreProperties>
</file>