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9" r:id="rId5"/>
    <p:sldId id="259" r:id="rId6"/>
    <p:sldId id="262" r:id="rId7"/>
    <p:sldId id="281" r:id="rId8"/>
    <p:sldId id="27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Vijay" initials="PV" lastIdx="1" clrIdx="0">
    <p:extLst>
      <p:ext uri="{19B8F6BF-5375-455C-9EA6-DF929625EA0E}">
        <p15:presenceInfo xmlns:p15="http://schemas.microsoft.com/office/powerpoint/2012/main" userId="163f7fb1ca9f7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0" autoAdjust="0"/>
  </p:normalViewPr>
  <p:slideViewPr>
    <p:cSldViewPr snapToGrid="0">
      <p:cViewPr varScale="1">
        <p:scale>
          <a:sx n="79" d="100"/>
          <a:sy n="79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5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3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0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04-03-2022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4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A9B-E6DF-4F4E-8F32-115CC9E3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4838A-3C12-4876-AA47-7A259656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80968"/>
          </a:xfrm>
        </p:spPr>
        <p:txBody>
          <a:bodyPr>
            <a:normAutofit/>
          </a:bodyPr>
          <a:lstStyle/>
          <a:p>
            <a:r>
              <a:rPr lang="en-IN" dirty="0"/>
              <a:t>Developing Alpha-Beta pruning using Min-Max Algorithm</a:t>
            </a:r>
          </a:p>
        </p:txBody>
      </p:sp>
    </p:spTree>
    <p:extLst>
      <p:ext uri="{BB962C8B-B14F-4D97-AF65-F5344CB8AC3E}">
        <p14:creationId xmlns:p14="http://schemas.microsoft.com/office/powerpoint/2010/main" val="120429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Minimax is a kind of backtracking algorithm that is used in decision making and game theory to find the optimal move for a player, assuming that your opponent also plays optimally. It is widely used in two player turn-based games such as Tic-Tac-Toe, Backgammon, Mancala, Chess, etc.</a:t>
            </a:r>
          </a:p>
          <a:p>
            <a:pPr algn="l"/>
            <a:r>
              <a:rPr lang="en-IN" dirty="0"/>
              <a:t>In Minimax the two players are called </a:t>
            </a:r>
            <a:r>
              <a:rPr lang="en-IN" dirty="0" err="1"/>
              <a:t>maximizer</a:t>
            </a:r>
            <a:r>
              <a:rPr lang="en-IN" dirty="0"/>
              <a:t> and minimizer. The </a:t>
            </a:r>
            <a:r>
              <a:rPr lang="en-IN" dirty="0" err="1"/>
              <a:t>maximizer</a:t>
            </a:r>
            <a:r>
              <a:rPr lang="en-IN" dirty="0"/>
              <a:t> tries to get the highest score possible while the minimizer tries to do the opposite and get the lowest score possible.</a:t>
            </a:r>
          </a:p>
        </p:txBody>
      </p:sp>
    </p:spTree>
    <p:extLst>
      <p:ext uri="{BB962C8B-B14F-4D97-AF65-F5344CB8AC3E}">
        <p14:creationId xmlns:p14="http://schemas.microsoft.com/office/powerpoint/2010/main" val="304355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Let's define steps of the algorithm in general: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Construct the complete game tree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Evaluate scores for leaves using the evaluation function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Back-up scores from leaves to root, considering the player type: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For max player, select the child with the maximum score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For min player, select the child with the minimum score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At the root node, choose the node with max value and perform the corresponding move</a:t>
            </a:r>
          </a:p>
        </p:txBody>
      </p:sp>
    </p:spTree>
    <p:extLst>
      <p:ext uri="{BB962C8B-B14F-4D97-AF65-F5344CB8AC3E}">
        <p14:creationId xmlns:p14="http://schemas.microsoft.com/office/powerpoint/2010/main" val="39632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9256645" cy="419548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Alpha-Beta pruning is not actually a new algorithm, rather an optimization technique for minimax algorithm. </a:t>
            </a:r>
          </a:p>
          <a:p>
            <a:pPr algn="l"/>
            <a:r>
              <a:rPr lang="en-IN" dirty="0"/>
              <a:t>It reduces the computation time by a huge factor. </a:t>
            </a:r>
          </a:p>
          <a:p>
            <a:pPr algn="l"/>
            <a:r>
              <a:rPr lang="en-IN" dirty="0"/>
              <a:t>This allows us to search much faster and even go into deeper levels in the game tree. </a:t>
            </a:r>
          </a:p>
          <a:p>
            <a:pPr algn="l"/>
            <a:r>
              <a:rPr lang="en-IN" dirty="0"/>
              <a:t>It cuts off branches in the game tree which need not be searched because there already exists a better move available. </a:t>
            </a:r>
          </a:p>
          <a:p>
            <a:pPr algn="l"/>
            <a:r>
              <a:rPr lang="en-IN" dirty="0"/>
              <a:t>It is called Alpha-Beta pruning because it passes 2 extra parameters in the minimax function, namely alpha and beta.</a:t>
            </a:r>
          </a:p>
        </p:txBody>
      </p:sp>
    </p:spTree>
    <p:extLst>
      <p:ext uri="{BB962C8B-B14F-4D97-AF65-F5344CB8AC3E}">
        <p14:creationId xmlns:p14="http://schemas.microsoft.com/office/powerpoint/2010/main" val="39374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27B571-7F85-4DFA-80F8-ED475DD6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Start DFS traversal from the root of game tree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Set initial values of alpha and beta as follows:</a:t>
            </a:r>
          </a:p>
          <a:p>
            <a:pPr marL="0" indent="0">
              <a:buNone/>
            </a:pPr>
            <a:r>
              <a:rPr lang="en-IN" dirty="0"/>
              <a:t>           a. alpha = INT_MIN(-INFINITY)</a:t>
            </a:r>
          </a:p>
          <a:p>
            <a:pPr marL="0" indent="0">
              <a:buNone/>
            </a:pPr>
            <a:r>
              <a:rPr lang="en-IN" dirty="0"/>
              <a:t>           b. beta = INT_MAX(+INFINITY)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Traverse tree in DFS fashion where </a:t>
            </a:r>
            <a:r>
              <a:rPr lang="en-IN" dirty="0" err="1"/>
              <a:t>maximizer</a:t>
            </a:r>
            <a:r>
              <a:rPr lang="en-IN" dirty="0"/>
              <a:t> player tries to get the highest score possible while the minimizer player tries to get the lowest score possible.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While traversing update the alpha and beta values accordingly</a:t>
            </a:r>
          </a:p>
        </p:txBody>
      </p:sp>
    </p:spTree>
    <p:extLst>
      <p:ext uri="{BB962C8B-B14F-4D97-AF65-F5344CB8AC3E}">
        <p14:creationId xmlns:p14="http://schemas.microsoft.com/office/powerpoint/2010/main" val="233307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E4873-6815-403E-B7D3-8356DBF05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6"/>
          <a:stretch/>
        </p:blipFill>
        <p:spPr>
          <a:xfrm>
            <a:off x="2047310" y="1634247"/>
            <a:ext cx="8097380" cy="47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DB6E2-20C5-4E05-B0B2-856828BF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018619"/>
            <a:ext cx="801164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BF07-917C-4235-95A4-6D7E3199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D8551-5F87-40A7-A800-2FC1F7D04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t="20519" r="8611" b="29340"/>
          <a:stretch/>
        </p:blipFill>
        <p:spPr>
          <a:xfrm>
            <a:off x="4150262" y="3193751"/>
            <a:ext cx="2852635" cy="4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3CD-FC73-4969-8AD7-CEB1627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D2D-0670-48B0-A787-C90DF4C8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  <p:extLst>
      <p:ext uri="{BB962C8B-B14F-4D97-AF65-F5344CB8AC3E}">
        <p14:creationId xmlns:p14="http://schemas.microsoft.com/office/powerpoint/2010/main" val="2957969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365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Lab Exercise: 6</vt:lpstr>
      <vt:lpstr>Min-Max Algorithm</vt:lpstr>
      <vt:lpstr>Min-Max Algorithm</vt:lpstr>
      <vt:lpstr>Alpha-Beta Pruning</vt:lpstr>
      <vt:lpstr>Algorithm</vt:lpstr>
      <vt:lpstr>Code</vt:lpstr>
      <vt:lpstr>Code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15</cp:revision>
  <dcterms:created xsi:type="dcterms:W3CDTF">2022-01-28T05:03:15Z</dcterms:created>
  <dcterms:modified xsi:type="dcterms:W3CDTF">2022-03-04T05:29:24Z</dcterms:modified>
</cp:coreProperties>
</file>