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6" r:id="rId6"/>
    <p:sldId id="267" r:id="rId7"/>
    <p:sldId id="262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5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3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0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11-02-2022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4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A9B-E6DF-4F4E-8F32-115CC9E3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4838A-3C12-4876-AA47-7A259656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8096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Constraint satisfaction Problem</a:t>
            </a:r>
          </a:p>
          <a:p>
            <a:r>
              <a:rPr lang="en-IN" dirty="0"/>
              <a:t>Crypt-arithmetic Problems</a:t>
            </a:r>
          </a:p>
          <a:p>
            <a:r>
              <a:rPr lang="en-IN" dirty="0"/>
              <a:t>Base + Ball = Games</a:t>
            </a:r>
          </a:p>
        </p:txBody>
      </p:sp>
    </p:spTree>
    <p:extLst>
      <p:ext uri="{BB962C8B-B14F-4D97-AF65-F5344CB8AC3E}">
        <p14:creationId xmlns:p14="http://schemas.microsoft.com/office/powerpoint/2010/main" val="120429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3CD-FC73-4969-8AD7-CEB1627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D2D-0670-48B0-A787-C90DF4C8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  <p:extLst>
      <p:ext uri="{BB962C8B-B14F-4D97-AF65-F5344CB8AC3E}">
        <p14:creationId xmlns:p14="http://schemas.microsoft.com/office/powerpoint/2010/main" val="29579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8946541" cy="4195481"/>
          </a:xfrm>
        </p:spPr>
        <p:txBody>
          <a:bodyPr/>
          <a:lstStyle/>
          <a:p>
            <a:r>
              <a:rPr lang="en-IN" dirty="0"/>
              <a:t>A constraint satisfaction problem (CSP) is a problem that requires its solution within some limitations or conditions also known as constraints. It consists of the following:</a:t>
            </a:r>
          </a:p>
          <a:p>
            <a:r>
              <a:rPr lang="en-IN" dirty="0"/>
              <a:t>A finite set of variables which stores the solution (V = {V1, V2, V3,....., </a:t>
            </a:r>
            <a:r>
              <a:rPr lang="en-IN" dirty="0" err="1"/>
              <a:t>Vn</a:t>
            </a:r>
            <a:r>
              <a:rPr lang="en-IN" dirty="0"/>
              <a:t>})</a:t>
            </a:r>
          </a:p>
          <a:p>
            <a:r>
              <a:rPr lang="en-IN" dirty="0"/>
              <a:t>A set of discrete values known as domain from which the solution is picked (D = {D1, D2, D3,.....,</a:t>
            </a:r>
            <a:r>
              <a:rPr lang="en-IN" dirty="0" err="1"/>
              <a:t>Dn</a:t>
            </a:r>
            <a:r>
              <a:rPr lang="en-IN" dirty="0"/>
              <a:t>})</a:t>
            </a:r>
          </a:p>
          <a:p>
            <a:r>
              <a:rPr lang="en-IN" dirty="0"/>
              <a:t>A finite set of constraints (C = {C1, C2, C3,......, Cn})</a:t>
            </a:r>
          </a:p>
        </p:txBody>
      </p:sp>
    </p:spTree>
    <p:extLst>
      <p:ext uri="{BB962C8B-B14F-4D97-AF65-F5344CB8AC3E}">
        <p14:creationId xmlns:p14="http://schemas.microsoft.com/office/powerpoint/2010/main" val="304355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state in a CSP is defined by an assignment of values to some or all of the variables</a:t>
            </a:r>
          </a:p>
          <a:p>
            <a:r>
              <a:rPr lang="en-IN" dirty="0"/>
              <a:t>An assignment that does not violate any constraints is called a consistent or legal assignment</a:t>
            </a:r>
          </a:p>
          <a:p>
            <a:r>
              <a:rPr lang="en-IN" dirty="0"/>
              <a:t>A complete assignment is one in which every variable is assigned</a:t>
            </a:r>
          </a:p>
          <a:p>
            <a:r>
              <a:rPr lang="en-IN" dirty="0"/>
              <a:t>A solution to a CSP is consistent and complete assignment</a:t>
            </a:r>
          </a:p>
          <a:p>
            <a:r>
              <a:rPr lang="en-IN" dirty="0"/>
              <a:t>Allows useful general-purpose algorithms with more power than standard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23330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Crypt-arithmetic Problems :Problem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the following puzzle by assigning numeral (0-9) in such a way that each letter is assigned unique digit which satisfy the following addition</a:t>
            </a:r>
          </a:p>
          <a:p>
            <a:r>
              <a:rPr lang="en-IN" dirty="0"/>
              <a:t>Constraints : No two letters have the same value</a:t>
            </a:r>
            <a:r>
              <a:rPr lang="en-IN"/>
              <a:t>. (</a:t>
            </a:r>
            <a:r>
              <a:rPr lang="en-IN" dirty="0"/>
              <a:t>The constraints of arithmetic)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47668-7F5A-499F-AEB5-532CA7E8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65" y="4150658"/>
            <a:ext cx="149563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Crypt-arithmetic Problems : Base + Ball = Games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5BA8F4-F778-4A6F-9DAC-DF83D8C3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this problem, we will define a node, which contains a letter and its corresponding values.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isValid(nodeList, count, word1, word2, word3)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Input − A list of nodes, the number of elements in the node list and three words.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Output − True if the sum of the value for word1 and word2 is same as word3 value.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permutation(nodeList, count, n, word1, word2, word3)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Input − List of nodes, number of items in the list, number of assigned letters and three words.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Output − True when all letters are assigned with values correctly to solve the sum.</a:t>
            </a:r>
          </a:p>
        </p:txBody>
      </p:sp>
    </p:spTree>
    <p:extLst>
      <p:ext uri="{BB962C8B-B14F-4D97-AF65-F5344CB8AC3E}">
        <p14:creationId xmlns:p14="http://schemas.microsoft.com/office/powerpoint/2010/main" val="6479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Crypt-arithmetic Problems : Base + Ball = Games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C9F940-1890-478B-9332-6AFF653F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224" y="2062470"/>
            <a:ext cx="7553551" cy="4195762"/>
          </a:xfrm>
        </p:spPr>
      </p:pic>
    </p:spTree>
    <p:extLst>
      <p:ext uri="{BB962C8B-B14F-4D97-AF65-F5344CB8AC3E}">
        <p14:creationId xmlns:p14="http://schemas.microsoft.com/office/powerpoint/2010/main" val="126890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Crypt-arithmetic Problem: Base + Ball = Games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56F90-EEE1-460C-BF9A-7B2490F9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9" y="2054942"/>
            <a:ext cx="5187091" cy="4232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7F2BE-8E04-40B9-A5BD-0170DF62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4942"/>
            <a:ext cx="5486603" cy="42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Crypt-arithmetic Problem: Base + Ball = Games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A8263-A3F5-4F89-B906-6AEAA4AC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46" y="2207439"/>
            <a:ext cx="5395699" cy="4095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7DE8E-FDE9-4E94-A159-914381AB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3" y="2207439"/>
            <a:ext cx="5476872" cy="40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Crypt-arithmetic Problem: Base + Ball = Games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0F435B-721F-4E38-8840-3E1AE9D0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3429000"/>
            <a:ext cx="8997801" cy="2819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056F3-706E-4AC3-81C6-D2B87FB7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3" y="3937060"/>
            <a:ext cx="8368138" cy="4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405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Lab Exercise: 3</vt:lpstr>
      <vt:lpstr>Constraint Satisfaction Problems</vt:lpstr>
      <vt:lpstr>Solution</vt:lpstr>
      <vt:lpstr>Crypt-arithmetic Problems :Problem Statement</vt:lpstr>
      <vt:lpstr>Crypt-arithmetic Problems : Base + Ball = Games</vt:lpstr>
      <vt:lpstr>Crypt-arithmetic Problems : Base + Ball = Games</vt:lpstr>
      <vt:lpstr>Crypt-arithmetic Problem: Base + Ball = Games</vt:lpstr>
      <vt:lpstr>Crypt-arithmetic Problem: Base + Ball = Games</vt:lpstr>
      <vt:lpstr>Crypt-arithmetic Problem: Base + Ball = Games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4</cp:revision>
  <dcterms:created xsi:type="dcterms:W3CDTF">2022-01-28T05:03:15Z</dcterms:created>
  <dcterms:modified xsi:type="dcterms:W3CDTF">2022-02-11T05:17:34Z</dcterms:modified>
</cp:coreProperties>
</file>