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2"/>
  </p:notesMasterIdLst>
  <p:handoutMasterIdLst>
    <p:handoutMasterId r:id="rId23"/>
  </p:handoutMasterIdLst>
  <p:sldIdLst>
    <p:sldId id="256" r:id="rId2"/>
    <p:sldId id="262" r:id="rId3"/>
    <p:sldId id="263" r:id="rId4"/>
    <p:sldId id="259" r:id="rId5"/>
    <p:sldId id="273" r:id="rId6"/>
    <p:sldId id="265" r:id="rId7"/>
    <p:sldId id="266" r:id="rId8"/>
    <p:sldId id="267" r:id="rId9"/>
    <p:sldId id="271" r:id="rId10"/>
    <p:sldId id="268" r:id="rId11"/>
    <p:sldId id="270" r:id="rId12"/>
    <p:sldId id="277" r:id="rId13"/>
    <p:sldId id="278" r:id="rId14"/>
    <p:sldId id="274" r:id="rId15"/>
    <p:sldId id="275" r:id="rId16"/>
    <p:sldId id="276" r:id="rId17"/>
    <p:sldId id="272" r:id="rId18"/>
    <p:sldId id="269" r:id="rId19"/>
    <p:sldId id="258"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eshparvesh05@outlook.com" userId="62b32f7fa8075b94" providerId="LiveId" clId="{B01DC16C-5689-4ED9-BD66-B63483E60227}"/>
    <pc:docChg chg="undo redo custSel addSld delSld modSld sldOrd">
      <pc:chgData name="rameshparvesh05@outlook.com" userId="62b32f7fa8075b94" providerId="LiveId" clId="{B01DC16C-5689-4ED9-BD66-B63483E60227}" dt="2022-11-17T07:30:06.607" v="1963" actId="47"/>
      <pc:docMkLst>
        <pc:docMk/>
      </pc:docMkLst>
      <pc:sldChg chg="addSp delSp modSp mod modShow">
        <pc:chgData name="rameshparvesh05@outlook.com" userId="62b32f7fa8075b94" providerId="LiveId" clId="{B01DC16C-5689-4ED9-BD66-B63483E60227}" dt="2022-11-17T05:56:13.795" v="1948" actId="729"/>
        <pc:sldMkLst>
          <pc:docMk/>
          <pc:sldMk cId="497607547" sldId="258"/>
        </pc:sldMkLst>
        <pc:spChg chg="mod">
          <ac:chgData name="rameshparvesh05@outlook.com" userId="62b32f7fa8075b94" providerId="LiveId" clId="{B01DC16C-5689-4ED9-BD66-B63483E60227}" dt="2022-11-13T16:51:42.185" v="278" actId="20577"/>
          <ac:spMkLst>
            <pc:docMk/>
            <pc:sldMk cId="497607547" sldId="258"/>
            <ac:spMk id="2" creationId="{921633EB-7DCB-4DDC-80AF-C885A3EE1245}"/>
          </ac:spMkLst>
        </pc:spChg>
        <pc:spChg chg="add del mod">
          <ac:chgData name="rameshparvesh05@outlook.com" userId="62b32f7fa8075b94" providerId="LiveId" clId="{B01DC16C-5689-4ED9-BD66-B63483E60227}" dt="2022-11-13T16:52:47.789" v="281" actId="22"/>
          <ac:spMkLst>
            <pc:docMk/>
            <pc:sldMk cId="497607547" sldId="258"/>
            <ac:spMk id="4" creationId="{F548B86E-27D5-0180-C8F9-2E997DB842AC}"/>
          </ac:spMkLst>
        </pc:spChg>
        <pc:spChg chg="add del mod">
          <ac:chgData name="rameshparvesh05@outlook.com" userId="62b32f7fa8075b94" providerId="LiveId" clId="{B01DC16C-5689-4ED9-BD66-B63483E60227}" dt="2022-11-13T16:53:12.286" v="284" actId="22"/>
          <ac:spMkLst>
            <pc:docMk/>
            <pc:sldMk cId="497607547" sldId="258"/>
            <ac:spMk id="6" creationId="{0C010B8D-4A15-A32F-B474-3CC7F8D48AEC}"/>
          </ac:spMkLst>
        </pc:spChg>
        <pc:picChg chg="add mod ord">
          <ac:chgData name="rameshparvesh05@outlook.com" userId="62b32f7fa8075b94" providerId="LiveId" clId="{B01DC16C-5689-4ED9-BD66-B63483E60227}" dt="2022-11-13T16:52:52.863" v="283" actId="14100"/>
          <ac:picMkLst>
            <pc:docMk/>
            <pc:sldMk cId="497607547" sldId="258"/>
            <ac:picMk id="8" creationId="{58C91BA8-B457-F36E-A5AF-36B173283A2A}"/>
          </ac:picMkLst>
        </pc:picChg>
        <pc:picChg chg="add mod ord">
          <ac:chgData name="rameshparvesh05@outlook.com" userId="62b32f7fa8075b94" providerId="LiveId" clId="{B01DC16C-5689-4ED9-BD66-B63483E60227}" dt="2022-11-13T16:53:41.464" v="290" actId="14100"/>
          <ac:picMkLst>
            <pc:docMk/>
            <pc:sldMk cId="497607547" sldId="258"/>
            <ac:picMk id="10" creationId="{54A9B0C7-84BB-7AF6-EDF7-DBCA960FFEF0}"/>
          </ac:picMkLst>
        </pc:picChg>
        <pc:picChg chg="del">
          <ac:chgData name="rameshparvesh05@outlook.com" userId="62b32f7fa8075b94" providerId="LiveId" clId="{B01DC16C-5689-4ED9-BD66-B63483E60227}" dt="2022-11-13T16:52:17.327" v="279" actId="478"/>
          <ac:picMkLst>
            <pc:docMk/>
            <pc:sldMk cId="497607547" sldId="258"/>
            <ac:picMk id="11" creationId="{47D9BE16-119C-43B2-9AE6-18C4A150C0EF}"/>
          </ac:picMkLst>
        </pc:picChg>
        <pc:picChg chg="del">
          <ac:chgData name="rameshparvesh05@outlook.com" userId="62b32f7fa8075b94" providerId="LiveId" clId="{B01DC16C-5689-4ED9-BD66-B63483E60227}" dt="2022-11-13T16:52:19.286" v="280" actId="478"/>
          <ac:picMkLst>
            <pc:docMk/>
            <pc:sldMk cId="497607547" sldId="258"/>
            <ac:picMk id="18" creationId="{BFEA8EC1-23A4-4843-A9C3-AE771D73392A}"/>
          </ac:picMkLst>
        </pc:picChg>
      </pc:sldChg>
      <pc:sldChg chg="addSp delSp modSp mod ord">
        <pc:chgData name="rameshparvesh05@outlook.com" userId="62b32f7fa8075b94" providerId="LiveId" clId="{B01DC16C-5689-4ED9-BD66-B63483E60227}" dt="2022-11-17T05:00:57.768" v="1855" actId="1035"/>
        <pc:sldMkLst>
          <pc:docMk/>
          <pc:sldMk cId="4209322005" sldId="259"/>
        </pc:sldMkLst>
        <pc:spChg chg="mod">
          <ac:chgData name="rameshparvesh05@outlook.com" userId="62b32f7fa8075b94" providerId="LiveId" clId="{B01DC16C-5689-4ED9-BD66-B63483E60227}" dt="2022-11-13T16:55:25.365" v="323" actId="20577"/>
          <ac:spMkLst>
            <pc:docMk/>
            <pc:sldMk cId="4209322005" sldId="259"/>
            <ac:spMk id="2" creationId="{7F2616EE-270D-4F4C-BA1F-2708D387B800}"/>
          </ac:spMkLst>
        </pc:spChg>
        <pc:spChg chg="add mod">
          <ac:chgData name="rameshparvesh05@outlook.com" userId="62b32f7fa8075b94" providerId="LiveId" clId="{B01DC16C-5689-4ED9-BD66-B63483E60227}" dt="2022-11-13T17:01:39.118" v="414" actId="1076"/>
          <ac:spMkLst>
            <pc:docMk/>
            <pc:sldMk cId="4209322005" sldId="259"/>
            <ac:spMk id="4" creationId="{FD076BCE-038A-B6E6-4C07-99B73FD634F2}"/>
          </ac:spMkLst>
        </pc:spChg>
        <pc:spChg chg="add del">
          <ac:chgData name="rameshparvesh05@outlook.com" userId="62b32f7fa8075b94" providerId="LiveId" clId="{B01DC16C-5689-4ED9-BD66-B63483E60227}" dt="2022-11-13T16:55:38.816" v="327"/>
          <ac:spMkLst>
            <pc:docMk/>
            <pc:sldMk cId="4209322005" sldId="259"/>
            <ac:spMk id="5" creationId="{B8E5F1E6-871C-A8E9-8766-7585DAC1CE80}"/>
          </ac:spMkLst>
        </pc:spChg>
        <pc:spChg chg="add del">
          <ac:chgData name="rameshparvesh05@outlook.com" userId="62b32f7fa8075b94" providerId="LiveId" clId="{B01DC16C-5689-4ED9-BD66-B63483E60227}" dt="2022-11-13T16:55:38.816" v="327"/>
          <ac:spMkLst>
            <pc:docMk/>
            <pc:sldMk cId="4209322005" sldId="259"/>
            <ac:spMk id="7" creationId="{7600F287-74DA-41CC-EECB-EEB305674365}"/>
          </ac:spMkLst>
        </pc:spChg>
        <pc:spChg chg="add del">
          <ac:chgData name="rameshparvesh05@outlook.com" userId="62b32f7fa8075b94" providerId="LiveId" clId="{B01DC16C-5689-4ED9-BD66-B63483E60227}" dt="2022-11-13T16:55:38.816" v="327"/>
          <ac:spMkLst>
            <pc:docMk/>
            <pc:sldMk cId="4209322005" sldId="259"/>
            <ac:spMk id="9" creationId="{056E621C-FAE7-D023-2709-9DA6B3E83F7E}"/>
          </ac:spMkLst>
        </pc:spChg>
        <pc:spChg chg="add del">
          <ac:chgData name="rameshparvesh05@outlook.com" userId="62b32f7fa8075b94" providerId="LiveId" clId="{B01DC16C-5689-4ED9-BD66-B63483E60227}" dt="2022-11-13T16:55:38.816" v="327"/>
          <ac:spMkLst>
            <pc:docMk/>
            <pc:sldMk cId="4209322005" sldId="259"/>
            <ac:spMk id="11" creationId="{50EF8EFD-4873-3D15-1D61-D9EA9EF98A65}"/>
          </ac:spMkLst>
        </pc:spChg>
        <pc:spChg chg="add del">
          <ac:chgData name="rameshparvesh05@outlook.com" userId="62b32f7fa8075b94" providerId="LiveId" clId="{B01DC16C-5689-4ED9-BD66-B63483E60227}" dt="2022-11-13T16:55:38.816" v="327"/>
          <ac:spMkLst>
            <pc:docMk/>
            <pc:sldMk cId="4209322005" sldId="259"/>
            <ac:spMk id="12" creationId="{4C7652F0-A9C5-49EB-B165-53586AA9CD19}"/>
          </ac:spMkLst>
        </pc:spChg>
        <pc:spChg chg="add del">
          <ac:chgData name="rameshparvesh05@outlook.com" userId="62b32f7fa8075b94" providerId="LiveId" clId="{B01DC16C-5689-4ED9-BD66-B63483E60227}" dt="2022-11-13T16:55:38.816" v="327"/>
          <ac:spMkLst>
            <pc:docMk/>
            <pc:sldMk cId="4209322005" sldId="259"/>
            <ac:spMk id="14" creationId="{B6744929-1D60-6FE6-F89C-872D18BAD142}"/>
          </ac:spMkLst>
        </pc:spChg>
        <pc:spChg chg="add del">
          <ac:chgData name="rameshparvesh05@outlook.com" userId="62b32f7fa8075b94" providerId="LiveId" clId="{B01DC16C-5689-4ED9-BD66-B63483E60227}" dt="2022-11-13T16:55:38.816" v="327"/>
          <ac:spMkLst>
            <pc:docMk/>
            <pc:sldMk cId="4209322005" sldId="259"/>
            <ac:spMk id="19" creationId="{B1849300-4AB2-785E-5927-496F04B953A8}"/>
          </ac:spMkLst>
        </pc:spChg>
        <pc:spChg chg="add del">
          <ac:chgData name="rameshparvesh05@outlook.com" userId="62b32f7fa8075b94" providerId="LiveId" clId="{B01DC16C-5689-4ED9-BD66-B63483E60227}" dt="2022-11-13T16:55:38.816" v="327"/>
          <ac:spMkLst>
            <pc:docMk/>
            <pc:sldMk cId="4209322005" sldId="259"/>
            <ac:spMk id="20" creationId="{5C952C5F-8D49-5379-3AE5-5BE1B02C178F}"/>
          </ac:spMkLst>
        </pc:spChg>
        <pc:spChg chg="add del">
          <ac:chgData name="rameshparvesh05@outlook.com" userId="62b32f7fa8075b94" providerId="LiveId" clId="{B01DC16C-5689-4ED9-BD66-B63483E60227}" dt="2022-11-13T16:55:38.816" v="327"/>
          <ac:spMkLst>
            <pc:docMk/>
            <pc:sldMk cId="4209322005" sldId="259"/>
            <ac:spMk id="24" creationId="{B8E2DE1F-2ABA-5B36-F013-E7E5A6DAF92E}"/>
          </ac:spMkLst>
        </pc:spChg>
        <pc:spChg chg="add del">
          <ac:chgData name="rameshparvesh05@outlook.com" userId="62b32f7fa8075b94" providerId="LiveId" clId="{B01DC16C-5689-4ED9-BD66-B63483E60227}" dt="2022-11-13T16:55:38.816" v="327"/>
          <ac:spMkLst>
            <pc:docMk/>
            <pc:sldMk cId="4209322005" sldId="259"/>
            <ac:spMk id="26" creationId="{7FF62C46-485E-0868-1BBF-E8A2B27C6524}"/>
          </ac:spMkLst>
        </pc:spChg>
        <pc:spChg chg="add del">
          <ac:chgData name="rameshparvesh05@outlook.com" userId="62b32f7fa8075b94" providerId="LiveId" clId="{B01DC16C-5689-4ED9-BD66-B63483E60227}" dt="2022-11-13T16:55:38.816" v="327"/>
          <ac:spMkLst>
            <pc:docMk/>
            <pc:sldMk cId="4209322005" sldId="259"/>
            <ac:spMk id="27" creationId="{91D3D9A5-919D-C248-C9BB-16718548A3EA}"/>
          </ac:spMkLst>
        </pc:spChg>
        <pc:spChg chg="add del">
          <ac:chgData name="rameshparvesh05@outlook.com" userId="62b32f7fa8075b94" providerId="LiveId" clId="{B01DC16C-5689-4ED9-BD66-B63483E60227}" dt="2022-11-13T16:55:38.816" v="327"/>
          <ac:spMkLst>
            <pc:docMk/>
            <pc:sldMk cId="4209322005" sldId="259"/>
            <ac:spMk id="28" creationId="{79174BCA-5F24-7C9E-BB56-C2AED89AE467}"/>
          </ac:spMkLst>
        </pc:spChg>
        <pc:spChg chg="add del">
          <ac:chgData name="rameshparvesh05@outlook.com" userId="62b32f7fa8075b94" providerId="LiveId" clId="{B01DC16C-5689-4ED9-BD66-B63483E60227}" dt="2022-11-13T16:55:38.816" v="327"/>
          <ac:spMkLst>
            <pc:docMk/>
            <pc:sldMk cId="4209322005" sldId="259"/>
            <ac:spMk id="29" creationId="{3D1C0E4B-57CF-A095-406D-4E772ACEDF0A}"/>
          </ac:spMkLst>
        </pc:spChg>
        <pc:spChg chg="add del">
          <ac:chgData name="rameshparvesh05@outlook.com" userId="62b32f7fa8075b94" providerId="LiveId" clId="{B01DC16C-5689-4ED9-BD66-B63483E60227}" dt="2022-11-13T16:55:38.816" v="327"/>
          <ac:spMkLst>
            <pc:docMk/>
            <pc:sldMk cId="4209322005" sldId="259"/>
            <ac:spMk id="30" creationId="{3CFB5814-80F0-A715-E580-C240FDD2B34E}"/>
          </ac:spMkLst>
        </pc:spChg>
        <pc:spChg chg="add del">
          <ac:chgData name="rameshparvesh05@outlook.com" userId="62b32f7fa8075b94" providerId="LiveId" clId="{B01DC16C-5689-4ED9-BD66-B63483E60227}" dt="2022-11-13T16:55:38.816" v="327"/>
          <ac:spMkLst>
            <pc:docMk/>
            <pc:sldMk cId="4209322005" sldId="259"/>
            <ac:spMk id="31" creationId="{8F68CD87-9F31-B778-9192-28E249DF9539}"/>
          </ac:spMkLst>
        </pc:spChg>
        <pc:spChg chg="add del">
          <ac:chgData name="rameshparvesh05@outlook.com" userId="62b32f7fa8075b94" providerId="LiveId" clId="{B01DC16C-5689-4ED9-BD66-B63483E60227}" dt="2022-11-13T16:55:38.816" v="327"/>
          <ac:spMkLst>
            <pc:docMk/>
            <pc:sldMk cId="4209322005" sldId="259"/>
            <ac:spMk id="32" creationId="{031E6B50-4A16-F17C-BEA3-06EA4AD30703}"/>
          </ac:spMkLst>
        </pc:spChg>
        <pc:spChg chg="add del mod">
          <ac:chgData name="rameshparvesh05@outlook.com" userId="62b32f7fa8075b94" providerId="LiveId" clId="{B01DC16C-5689-4ED9-BD66-B63483E60227}" dt="2022-11-13T16:55:51.493" v="331"/>
          <ac:spMkLst>
            <pc:docMk/>
            <pc:sldMk cId="4209322005" sldId="259"/>
            <ac:spMk id="33" creationId="{98E664A4-87AA-B410-1278-F245D3DE6DE2}"/>
          </ac:spMkLst>
        </pc:spChg>
        <pc:spChg chg="add del mod">
          <ac:chgData name="rameshparvesh05@outlook.com" userId="62b32f7fa8075b94" providerId="LiveId" clId="{B01DC16C-5689-4ED9-BD66-B63483E60227}" dt="2022-11-13T16:55:51.493" v="331"/>
          <ac:spMkLst>
            <pc:docMk/>
            <pc:sldMk cId="4209322005" sldId="259"/>
            <ac:spMk id="34" creationId="{34E6CDCA-DAA1-EF70-87C0-6EC8E88ED711}"/>
          </ac:spMkLst>
        </pc:spChg>
        <pc:spChg chg="add del mod">
          <ac:chgData name="rameshparvesh05@outlook.com" userId="62b32f7fa8075b94" providerId="LiveId" clId="{B01DC16C-5689-4ED9-BD66-B63483E60227}" dt="2022-11-13T16:55:51.493" v="331"/>
          <ac:spMkLst>
            <pc:docMk/>
            <pc:sldMk cId="4209322005" sldId="259"/>
            <ac:spMk id="35" creationId="{01AA7C74-C2DC-0E19-0D6C-96B936CE4A36}"/>
          </ac:spMkLst>
        </pc:spChg>
        <pc:spChg chg="add del mod">
          <ac:chgData name="rameshparvesh05@outlook.com" userId="62b32f7fa8075b94" providerId="LiveId" clId="{B01DC16C-5689-4ED9-BD66-B63483E60227}" dt="2022-11-13T16:55:51.493" v="331"/>
          <ac:spMkLst>
            <pc:docMk/>
            <pc:sldMk cId="4209322005" sldId="259"/>
            <ac:spMk id="37" creationId="{A551849A-0E19-40B1-E4D0-AD821D05ACAA}"/>
          </ac:spMkLst>
        </pc:spChg>
        <pc:spChg chg="add del mod">
          <ac:chgData name="rameshparvesh05@outlook.com" userId="62b32f7fa8075b94" providerId="LiveId" clId="{B01DC16C-5689-4ED9-BD66-B63483E60227}" dt="2022-11-13T16:55:51.493" v="331"/>
          <ac:spMkLst>
            <pc:docMk/>
            <pc:sldMk cId="4209322005" sldId="259"/>
            <ac:spMk id="38" creationId="{D8931190-F9A9-508C-F22E-A407590BCC23}"/>
          </ac:spMkLst>
        </pc:spChg>
        <pc:spChg chg="add del mod">
          <ac:chgData name="rameshparvesh05@outlook.com" userId="62b32f7fa8075b94" providerId="LiveId" clId="{B01DC16C-5689-4ED9-BD66-B63483E60227}" dt="2022-11-13T16:55:51.493" v="331"/>
          <ac:spMkLst>
            <pc:docMk/>
            <pc:sldMk cId="4209322005" sldId="259"/>
            <ac:spMk id="39" creationId="{00FB6510-A259-AB59-56B8-B2057BE82324}"/>
          </ac:spMkLst>
        </pc:spChg>
        <pc:spChg chg="add del mod">
          <ac:chgData name="rameshparvesh05@outlook.com" userId="62b32f7fa8075b94" providerId="LiveId" clId="{B01DC16C-5689-4ED9-BD66-B63483E60227}" dt="2022-11-13T16:55:51.493" v="331"/>
          <ac:spMkLst>
            <pc:docMk/>
            <pc:sldMk cId="4209322005" sldId="259"/>
            <ac:spMk id="40" creationId="{71DDAFD2-B1E4-F1B8-8684-45DB3E9A2C0F}"/>
          </ac:spMkLst>
        </pc:spChg>
        <pc:spChg chg="add del mod">
          <ac:chgData name="rameshparvesh05@outlook.com" userId="62b32f7fa8075b94" providerId="LiveId" clId="{B01DC16C-5689-4ED9-BD66-B63483E60227}" dt="2022-11-13T16:55:51.493" v="331"/>
          <ac:spMkLst>
            <pc:docMk/>
            <pc:sldMk cId="4209322005" sldId="259"/>
            <ac:spMk id="41" creationId="{8D55169D-8C66-10F7-3540-47F9C8065B90}"/>
          </ac:spMkLst>
        </pc:spChg>
        <pc:spChg chg="add del mod">
          <ac:chgData name="rameshparvesh05@outlook.com" userId="62b32f7fa8075b94" providerId="LiveId" clId="{B01DC16C-5689-4ED9-BD66-B63483E60227}" dt="2022-11-13T16:55:51.493" v="331"/>
          <ac:spMkLst>
            <pc:docMk/>
            <pc:sldMk cId="4209322005" sldId="259"/>
            <ac:spMk id="45" creationId="{29DA4971-E76E-C662-D921-5038B87D3785}"/>
          </ac:spMkLst>
        </pc:spChg>
        <pc:spChg chg="add del mod">
          <ac:chgData name="rameshparvesh05@outlook.com" userId="62b32f7fa8075b94" providerId="LiveId" clId="{B01DC16C-5689-4ED9-BD66-B63483E60227}" dt="2022-11-13T16:55:51.493" v="331"/>
          <ac:spMkLst>
            <pc:docMk/>
            <pc:sldMk cId="4209322005" sldId="259"/>
            <ac:spMk id="47" creationId="{5DC93EDF-9F7A-65AD-A0C4-A2C8166766D9}"/>
          </ac:spMkLst>
        </pc:spChg>
        <pc:spChg chg="add del mod">
          <ac:chgData name="rameshparvesh05@outlook.com" userId="62b32f7fa8075b94" providerId="LiveId" clId="{B01DC16C-5689-4ED9-BD66-B63483E60227}" dt="2022-11-13T16:55:51.493" v="331"/>
          <ac:spMkLst>
            <pc:docMk/>
            <pc:sldMk cId="4209322005" sldId="259"/>
            <ac:spMk id="48" creationId="{B0492F33-FE55-8618-6BC1-A02422418FCF}"/>
          </ac:spMkLst>
        </pc:spChg>
        <pc:spChg chg="add del mod">
          <ac:chgData name="rameshparvesh05@outlook.com" userId="62b32f7fa8075b94" providerId="LiveId" clId="{B01DC16C-5689-4ED9-BD66-B63483E60227}" dt="2022-11-13T16:55:51.493" v="331"/>
          <ac:spMkLst>
            <pc:docMk/>
            <pc:sldMk cId="4209322005" sldId="259"/>
            <ac:spMk id="49" creationId="{E53385EF-8E8A-D345-F906-749991824F38}"/>
          </ac:spMkLst>
        </pc:spChg>
        <pc:spChg chg="add del mod">
          <ac:chgData name="rameshparvesh05@outlook.com" userId="62b32f7fa8075b94" providerId="LiveId" clId="{B01DC16C-5689-4ED9-BD66-B63483E60227}" dt="2022-11-13T16:55:51.493" v="331"/>
          <ac:spMkLst>
            <pc:docMk/>
            <pc:sldMk cId="4209322005" sldId="259"/>
            <ac:spMk id="50" creationId="{78F7FC04-A6C0-112E-04E2-312C3A0F509E}"/>
          </ac:spMkLst>
        </pc:spChg>
        <pc:spChg chg="add del mod">
          <ac:chgData name="rameshparvesh05@outlook.com" userId="62b32f7fa8075b94" providerId="LiveId" clId="{B01DC16C-5689-4ED9-BD66-B63483E60227}" dt="2022-11-13T16:55:51.493" v="331"/>
          <ac:spMkLst>
            <pc:docMk/>
            <pc:sldMk cId="4209322005" sldId="259"/>
            <ac:spMk id="51" creationId="{D8AD3747-A465-373A-8E7D-3CDEB779A124}"/>
          </ac:spMkLst>
        </pc:spChg>
        <pc:spChg chg="add del mod">
          <ac:chgData name="rameshparvesh05@outlook.com" userId="62b32f7fa8075b94" providerId="LiveId" clId="{B01DC16C-5689-4ED9-BD66-B63483E60227}" dt="2022-11-13T16:55:51.493" v="331"/>
          <ac:spMkLst>
            <pc:docMk/>
            <pc:sldMk cId="4209322005" sldId="259"/>
            <ac:spMk id="52" creationId="{5835762F-634A-978C-16A8-125B145635AD}"/>
          </ac:spMkLst>
        </pc:spChg>
        <pc:spChg chg="add del mod">
          <ac:chgData name="rameshparvesh05@outlook.com" userId="62b32f7fa8075b94" providerId="LiveId" clId="{B01DC16C-5689-4ED9-BD66-B63483E60227}" dt="2022-11-13T16:55:51.493" v="331"/>
          <ac:spMkLst>
            <pc:docMk/>
            <pc:sldMk cId="4209322005" sldId="259"/>
            <ac:spMk id="53" creationId="{8B436AE7-E6E5-0E68-94D7-D0E674D48343}"/>
          </ac:spMkLst>
        </pc:spChg>
        <pc:spChg chg="add del">
          <ac:chgData name="rameshparvesh05@outlook.com" userId="62b32f7fa8075b94" providerId="LiveId" clId="{B01DC16C-5689-4ED9-BD66-B63483E60227}" dt="2022-11-13T16:56:03.445" v="339"/>
          <ac:spMkLst>
            <pc:docMk/>
            <pc:sldMk cId="4209322005" sldId="259"/>
            <ac:spMk id="54" creationId="{F692F932-B4AB-39B0-55C0-0D682842D207}"/>
          </ac:spMkLst>
        </pc:spChg>
        <pc:spChg chg="add del">
          <ac:chgData name="rameshparvesh05@outlook.com" userId="62b32f7fa8075b94" providerId="LiveId" clId="{B01DC16C-5689-4ED9-BD66-B63483E60227}" dt="2022-11-13T16:56:03.445" v="339"/>
          <ac:spMkLst>
            <pc:docMk/>
            <pc:sldMk cId="4209322005" sldId="259"/>
            <ac:spMk id="55" creationId="{9130E751-91DF-9406-B7A6-1BF157D78705}"/>
          </ac:spMkLst>
        </pc:spChg>
        <pc:spChg chg="add del">
          <ac:chgData name="rameshparvesh05@outlook.com" userId="62b32f7fa8075b94" providerId="LiveId" clId="{B01DC16C-5689-4ED9-BD66-B63483E60227}" dt="2022-11-13T16:56:03.445" v="339"/>
          <ac:spMkLst>
            <pc:docMk/>
            <pc:sldMk cId="4209322005" sldId="259"/>
            <ac:spMk id="56" creationId="{BCB71A8D-0615-EE97-2EF9-11DF4FE8A0D1}"/>
          </ac:spMkLst>
        </pc:spChg>
        <pc:spChg chg="add del">
          <ac:chgData name="rameshparvesh05@outlook.com" userId="62b32f7fa8075b94" providerId="LiveId" clId="{B01DC16C-5689-4ED9-BD66-B63483E60227}" dt="2022-11-13T16:56:03.445" v="339"/>
          <ac:spMkLst>
            <pc:docMk/>
            <pc:sldMk cId="4209322005" sldId="259"/>
            <ac:spMk id="58" creationId="{BFDFC129-5121-2769-BC6A-A32ABE7AFA77}"/>
          </ac:spMkLst>
        </pc:spChg>
        <pc:spChg chg="add del">
          <ac:chgData name="rameshparvesh05@outlook.com" userId="62b32f7fa8075b94" providerId="LiveId" clId="{B01DC16C-5689-4ED9-BD66-B63483E60227}" dt="2022-11-13T16:56:03.445" v="339"/>
          <ac:spMkLst>
            <pc:docMk/>
            <pc:sldMk cId="4209322005" sldId="259"/>
            <ac:spMk id="59" creationId="{E72D697D-3C24-61DC-DFEE-B4BDD8755BC7}"/>
          </ac:spMkLst>
        </pc:spChg>
        <pc:spChg chg="add del">
          <ac:chgData name="rameshparvesh05@outlook.com" userId="62b32f7fa8075b94" providerId="LiveId" clId="{B01DC16C-5689-4ED9-BD66-B63483E60227}" dt="2022-11-13T16:56:03.445" v="339"/>
          <ac:spMkLst>
            <pc:docMk/>
            <pc:sldMk cId="4209322005" sldId="259"/>
            <ac:spMk id="60" creationId="{D7AC6729-6922-6D82-CECE-E3909BE8FC11}"/>
          </ac:spMkLst>
        </pc:spChg>
        <pc:spChg chg="add del">
          <ac:chgData name="rameshparvesh05@outlook.com" userId="62b32f7fa8075b94" providerId="LiveId" clId="{B01DC16C-5689-4ED9-BD66-B63483E60227}" dt="2022-11-13T16:56:03.445" v="339"/>
          <ac:spMkLst>
            <pc:docMk/>
            <pc:sldMk cId="4209322005" sldId="259"/>
            <ac:spMk id="61" creationId="{A7D15091-E618-6512-028C-76EFD3382233}"/>
          </ac:spMkLst>
        </pc:spChg>
        <pc:spChg chg="add del">
          <ac:chgData name="rameshparvesh05@outlook.com" userId="62b32f7fa8075b94" providerId="LiveId" clId="{B01DC16C-5689-4ED9-BD66-B63483E60227}" dt="2022-11-13T16:56:03.445" v="339"/>
          <ac:spMkLst>
            <pc:docMk/>
            <pc:sldMk cId="4209322005" sldId="259"/>
            <ac:spMk id="62" creationId="{6231C9B6-5D0D-5EB3-6709-0815785152BE}"/>
          </ac:spMkLst>
        </pc:spChg>
        <pc:spChg chg="add del">
          <ac:chgData name="rameshparvesh05@outlook.com" userId="62b32f7fa8075b94" providerId="LiveId" clId="{B01DC16C-5689-4ED9-BD66-B63483E60227}" dt="2022-11-13T16:56:03.445" v="339"/>
          <ac:spMkLst>
            <pc:docMk/>
            <pc:sldMk cId="4209322005" sldId="259"/>
            <ac:spMk id="66" creationId="{F5978C29-F5F0-DFCC-1DE8-FE13A97696CE}"/>
          </ac:spMkLst>
        </pc:spChg>
        <pc:spChg chg="add del">
          <ac:chgData name="rameshparvesh05@outlook.com" userId="62b32f7fa8075b94" providerId="LiveId" clId="{B01DC16C-5689-4ED9-BD66-B63483E60227}" dt="2022-11-13T16:56:03.445" v="339"/>
          <ac:spMkLst>
            <pc:docMk/>
            <pc:sldMk cId="4209322005" sldId="259"/>
            <ac:spMk id="68" creationId="{C177BB25-88BB-23E9-FA50-9C9FC9776074}"/>
          </ac:spMkLst>
        </pc:spChg>
        <pc:spChg chg="add del">
          <ac:chgData name="rameshparvesh05@outlook.com" userId="62b32f7fa8075b94" providerId="LiveId" clId="{B01DC16C-5689-4ED9-BD66-B63483E60227}" dt="2022-11-13T16:56:03.445" v="339"/>
          <ac:spMkLst>
            <pc:docMk/>
            <pc:sldMk cId="4209322005" sldId="259"/>
            <ac:spMk id="69" creationId="{F5F87689-2EA7-58B2-1EEA-52AC029F7A99}"/>
          </ac:spMkLst>
        </pc:spChg>
        <pc:spChg chg="add del">
          <ac:chgData name="rameshparvesh05@outlook.com" userId="62b32f7fa8075b94" providerId="LiveId" clId="{B01DC16C-5689-4ED9-BD66-B63483E60227}" dt="2022-11-13T16:56:03.445" v="339"/>
          <ac:spMkLst>
            <pc:docMk/>
            <pc:sldMk cId="4209322005" sldId="259"/>
            <ac:spMk id="70" creationId="{4254FB01-B69F-026F-7223-B87E0315E2AF}"/>
          </ac:spMkLst>
        </pc:spChg>
        <pc:spChg chg="add del">
          <ac:chgData name="rameshparvesh05@outlook.com" userId="62b32f7fa8075b94" providerId="LiveId" clId="{B01DC16C-5689-4ED9-BD66-B63483E60227}" dt="2022-11-13T16:56:03.445" v="339"/>
          <ac:spMkLst>
            <pc:docMk/>
            <pc:sldMk cId="4209322005" sldId="259"/>
            <ac:spMk id="71" creationId="{34AEC6EF-FEBF-AEEB-9D2E-2C28BEE28E9C}"/>
          </ac:spMkLst>
        </pc:spChg>
        <pc:spChg chg="add del">
          <ac:chgData name="rameshparvesh05@outlook.com" userId="62b32f7fa8075b94" providerId="LiveId" clId="{B01DC16C-5689-4ED9-BD66-B63483E60227}" dt="2022-11-13T16:56:03.445" v="339"/>
          <ac:spMkLst>
            <pc:docMk/>
            <pc:sldMk cId="4209322005" sldId="259"/>
            <ac:spMk id="72" creationId="{5FFA5500-3511-3CB1-0521-EBEAA60C2F3E}"/>
          </ac:spMkLst>
        </pc:spChg>
        <pc:spChg chg="add del">
          <ac:chgData name="rameshparvesh05@outlook.com" userId="62b32f7fa8075b94" providerId="LiveId" clId="{B01DC16C-5689-4ED9-BD66-B63483E60227}" dt="2022-11-13T16:56:03.445" v="339"/>
          <ac:spMkLst>
            <pc:docMk/>
            <pc:sldMk cId="4209322005" sldId="259"/>
            <ac:spMk id="73" creationId="{11B4E6A0-34D1-92F9-051B-E9B4F7565BCC}"/>
          </ac:spMkLst>
        </pc:spChg>
        <pc:spChg chg="add del">
          <ac:chgData name="rameshparvesh05@outlook.com" userId="62b32f7fa8075b94" providerId="LiveId" clId="{B01DC16C-5689-4ED9-BD66-B63483E60227}" dt="2022-11-13T16:56:03.445" v="339"/>
          <ac:spMkLst>
            <pc:docMk/>
            <pc:sldMk cId="4209322005" sldId="259"/>
            <ac:spMk id="74" creationId="{AFC8C729-F516-6266-CF91-1FCE9CE34630}"/>
          </ac:spMkLst>
        </pc:spChg>
        <pc:spChg chg="add del mod">
          <ac:chgData name="rameshparvesh05@outlook.com" userId="62b32f7fa8075b94" providerId="LiveId" clId="{B01DC16C-5689-4ED9-BD66-B63483E60227}" dt="2022-11-13T16:56:44.713" v="354"/>
          <ac:spMkLst>
            <pc:docMk/>
            <pc:sldMk cId="4209322005" sldId="259"/>
            <ac:spMk id="75" creationId="{DF3EDFCD-BBB9-FAF0-E7E0-AF621218FF6C}"/>
          </ac:spMkLst>
        </pc:spChg>
        <pc:spChg chg="add del mod">
          <ac:chgData name="rameshparvesh05@outlook.com" userId="62b32f7fa8075b94" providerId="LiveId" clId="{B01DC16C-5689-4ED9-BD66-B63483E60227}" dt="2022-11-13T16:56:44.713" v="354"/>
          <ac:spMkLst>
            <pc:docMk/>
            <pc:sldMk cId="4209322005" sldId="259"/>
            <ac:spMk id="76" creationId="{DAB0C1B1-54AE-8953-2832-6B2F936DD4FD}"/>
          </ac:spMkLst>
        </pc:spChg>
        <pc:spChg chg="add del mod">
          <ac:chgData name="rameshparvesh05@outlook.com" userId="62b32f7fa8075b94" providerId="LiveId" clId="{B01DC16C-5689-4ED9-BD66-B63483E60227}" dt="2022-11-13T16:56:44.713" v="354"/>
          <ac:spMkLst>
            <pc:docMk/>
            <pc:sldMk cId="4209322005" sldId="259"/>
            <ac:spMk id="77" creationId="{4F0E08C8-B799-1B4D-B98F-9436535546E9}"/>
          </ac:spMkLst>
        </pc:spChg>
        <pc:spChg chg="add del mod">
          <ac:chgData name="rameshparvesh05@outlook.com" userId="62b32f7fa8075b94" providerId="LiveId" clId="{B01DC16C-5689-4ED9-BD66-B63483E60227}" dt="2022-11-13T16:56:44.713" v="354"/>
          <ac:spMkLst>
            <pc:docMk/>
            <pc:sldMk cId="4209322005" sldId="259"/>
            <ac:spMk id="79" creationId="{6C59DA88-351B-770C-C1E4-22AC1A82C2B2}"/>
          </ac:spMkLst>
        </pc:spChg>
        <pc:spChg chg="add del mod">
          <ac:chgData name="rameshparvesh05@outlook.com" userId="62b32f7fa8075b94" providerId="LiveId" clId="{B01DC16C-5689-4ED9-BD66-B63483E60227}" dt="2022-11-13T16:56:44.713" v="354"/>
          <ac:spMkLst>
            <pc:docMk/>
            <pc:sldMk cId="4209322005" sldId="259"/>
            <ac:spMk id="80" creationId="{0A119B26-0ABD-7E47-697A-D8152638368A}"/>
          </ac:spMkLst>
        </pc:spChg>
        <pc:spChg chg="add del mod">
          <ac:chgData name="rameshparvesh05@outlook.com" userId="62b32f7fa8075b94" providerId="LiveId" clId="{B01DC16C-5689-4ED9-BD66-B63483E60227}" dt="2022-11-13T16:56:44.713" v="354"/>
          <ac:spMkLst>
            <pc:docMk/>
            <pc:sldMk cId="4209322005" sldId="259"/>
            <ac:spMk id="81" creationId="{1002EBBC-1865-C9F6-9A76-279CA688F28F}"/>
          </ac:spMkLst>
        </pc:spChg>
        <pc:spChg chg="add del mod">
          <ac:chgData name="rameshparvesh05@outlook.com" userId="62b32f7fa8075b94" providerId="LiveId" clId="{B01DC16C-5689-4ED9-BD66-B63483E60227}" dt="2022-11-13T16:56:44.713" v="354"/>
          <ac:spMkLst>
            <pc:docMk/>
            <pc:sldMk cId="4209322005" sldId="259"/>
            <ac:spMk id="82" creationId="{61123263-2FF4-FA76-DC40-4349C14E9635}"/>
          </ac:spMkLst>
        </pc:spChg>
        <pc:spChg chg="add del mod">
          <ac:chgData name="rameshparvesh05@outlook.com" userId="62b32f7fa8075b94" providerId="LiveId" clId="{B01DC16C-5689-4ED9-BD66-B63483E60227}" dt="2022-11-13T16:56:44.713" v="354"/>
          <ac:spMkLst>
            <pc:docMk/>
            <pc:sldMk cId="4209322005" sldId="259"/>
            <ac:spMk id="83" creationId="{973A10EB-7924-5E4B-CA86-0C4090C48183}"/>
          </ac:spMkLst>
        </pc:spChg>
        <pc:spChg chg="add del mod">
          <ac:chgData name="rameshparvesh05@outlook.com" userId="62b32f7fa8075b94" providerId="LiveId" clId="{B01DC16C-5689-4ED9-BD66-B63483E60227}" dt="2022-11-13T16:56:44.713" v="354"/>
          <ac:spMkLst>
            <pc:docMk/>
            <pc:sldMk cId="4209322005" sldId="259"/>
            <ac:spMk id="87" creationId="{089B2D74-28DB-9D52-F0C7-EEB8ECDC3E67}"/>
          </ac:spMkLst>
        </pc:spChg>
        <pc:spChg chg="add del mod">
          <ac:chgData name="rameshparvesh05@outlook.com" userId="62b32f7fa8075b94" providerId="LiveId" clId="{B01DC16C-5689-4ED9-BD66-B63483E60227}" dt="2022-11-13T16:56:44.713" v="354"/>
          <ac:spMkLst>
            <pc:docMk/>
            <pc:sldMk cId="4209322005" sldId="259"/>
            <ac:spMk id="89" creationId="{B596DC46-12BE-FFFB-ED90-448AF21D89CD}"/>
          </ac:spMkLst>
        </pc:spChg>
        <pc:spChg chg="add del mod">
          <ac:chgData name="rameshparvesh05@outlook.com" userId="62b32f7fa8075b94" providerId="LiveId" clId="{B01DC16C-5689-4ED9-BD66-B63483E60227}" dt="2022-11-13T16:56:44.713" v="354"/>
          <ac:spMkLst>
            <pc:docMk/>
            <pc:sldMk cId="4209322005" sldId="259"/>
            <ac:spMk id="90" creationId="{C62BE0F1-B72A-74CC-09F5-AE9D9484526A}"/>
          </ac:spMkLst>
        </pc:spChg>
        <pc:spChg chg="add del mod">
          <ac:chgData name="rameshparvesh05@outlook.com" userId="62b32f7fa8075b94" providerId="LiveId" clId="{B01DC16C-5689-4ED9-BD66-B63483E60227}" dt="2022-11-13T16:56:44.713" v="354"/>
          <ac:spMkLst>
            <pc:docMk/>
            <pc:sldMk cId="4209322005" sldId="259"/>
            <ac:spMk id="91" creationId="{666BE43B-E0C2-DBFC-F000-ABC825A89612}"/>
          </ac:spMkLst>
        </pc:spChg>
        <pc:spChg chg="add del mod">
          <ac:chgData name="rameshparvesh05@outlook.com" userId="62b32f7fa8075b94" providerId="LiveId" clId="{B01DC16C-5689-4ED9-BD66-B63483E60227}" dt="2022-11-13T16:56:44.713" v="354"/>
          <ac:spMkLst>
            <pc:docMk/>
            <pc:sldMk cId="4209322005" sldId="259"/>
            <ac:spMk id="92" creationId="{856AD6D7-4D3B-BF60-6D2B-12EFCB692E2A}"/>
          </ac:spMkLst>
        </pc:spChg>
        <pc:spChg chg="add del mod">
          <ac:chgData name="rameshparvesh05@outlook.com" userId="62b32f7fa8075b94" providerId="LiveId" clId="{B01DC16C-5689-4ED9-BD66-B63483E60227}" dt="2022-11-13T16:56:44.713" v="354"/>
          <ac:spMkLst>
            <pc:docMk/>
            <pc:sldMk cId="4209322005" sldId="259"/>
            <ac:spMk id="93" creationId="{775C82F5-6202-E9A8-1C4E-B5A5E8E586E4}"/>
          </ac:spMkLst>
        </pc:spChg>
        <pc:spChg chg="add del mod">
          <ac:chgData name="rameshparvesh05@outlook.com" userId="62b32f7fa8075b94" providerId="LiveId" clId="{B01DC16C-5689-4ED9-BD66-B63483E60227}" dt="2022-11-13T16:56:44.713" v="354"/>
          <ac:spMkLst>
            <pc:docMk/>
            <pc:sldMk cId="4209322005" sldId="259"/>
            <ac:spMk id="94" creationId="{8369499E-0A16-BFA2-AEA1-D1D6ACF005B9}"/>
          </ac:spMkLst>
        </pc:spChg>
        <pc:spChg chg="add del mod">
          <ac:chgData name="rameshparvesh05@outlook.com" userId="62b32f7fa8075b94" providerId="LiveId" clId="{B01DC16C-5689-4ED9-BD66-B63483E60227}" dt="2022-11-13T16:56:44.713" v="354"/>
          <ac:spMkLst>
            <pc:docMk/>
            <pc:sldMk cId="4209322005" sldId="259"/>
            <ac:spMk id="95" creationId="{C8AA3DF0-8E2A-113F-8AC7-054D74D12C2B}"/>
          </ac:spMkLst>
        </pc:spChg>
        <pc:spChg chg="add mod">
          <ac:chgData name="rameshparvesh05@outlook.com" userId="62b32f7fa8075b94" providerId="LiveId" clId="{B01DC16C-5689-4ED9-BD66-B63483E60227}" dt="2022-11-13T17:01:56.422" v="418" actId="1076"/>
          <ac:spMkLst>
            <pc:docMk/>
            <pc:sldMk cId="4209322005" sldId="259"/>
            <ac:spMk id="97" creationId="{1235DAE1-09EE-DA90-7BF1-DD19540B3D6D}"/>
          </ac:spMkLst>
        </pc:spChg>
        <pc:spChg chg="add mod">
          <ac:chgData name="rameshparvesh05@outlook.com" userId="62b32f7fa8075b94" providerId="LiveId" clId="{B01DC16C-5689-4ED9-BD66-B63483E60227}" dt="2022-11-13T17:02:05.044" v="420" actId="1076"/>
          <ac:spMkLst>
            <pc:docMk/>
            <pc:sldMk cId="4209322005" sldId="259"/>
            <ac:spMk id="98" creationId="{C11FA2AE-AB30-BE15-8977-7424CB6D005C}"/>
          </ac:spMkLst>
        </pc:spChg>
        <pc:spChg chg="add del mod">
          <ac:chgData name="rameshparvesh05@outlook.com" userId="62b32f7fa8075b94" providerId="LiveId" clId="{B01DC16C-5689-4ED9-BD66-B63483E60227}" dt="2022-11-13T17:04:52.497" v="494" actId="478"/>
          <ac:spMkLst>
            <pc:docMk/>
            <pc:sldMk cId="4209322005" sldId="259"/>
            <ac:spMk id="99" creationId="{8CA593B8-6FAB-376C-4907-58B7E3AB4F51}"/>
          </ac:spMkLst>
        </pc:spChg>
        <pc:spChg chg="add del mod">
          <ac:chgData name="rameshparvesh05@outlook.com" userId="62b32f7fa8075b94" providerId="LiveId" clId="{B01DC16C-5689-4ED9-BD66-B63483E60227}" dt="2022-11-14T13:40:50.129" v="867" actId="478"/>
          <ac:spMkLst>
            <pc:docMk/>
            <pc:sldMk cId="4209322005" sldId="259"/>
            <ac:spMk id="101" creationId="{8983243A-6EA7-F598-11A5-2CBB54A3D843}"/>
          </ac:spMkLst>
        </pc:spChg>
        <pc:spChg chg="add del mod">
          <ac:chgData name="rameshparvesh05@outlook.com" userId="62b32f7fa8075b94" providerId="LiveId" clId="{B01DC16C-5689-4ED9-BD66-B63483E60227}" dt="2022-11-13T17:01:02.592" v="407" actId="478"/>
          <ac:spMkLst>
            <pc:docMk/>
            <pc:sldMk cId="4209322005" sldId="259"/>
            <ac:spMk id="102" creationId="{800EA22A-BE55-EDB9-0CF5-A12A4AAF70A4}"/>
          </ac:spMkLst>
        </pc:spChg>
        <pc:spChg chg="add del mod">
          <ac:chgData name="rameshparvesh05@outlook.com" userId="62b32f7fa8075b94" providerId="LiveId" clId="{B01DC16C-5689-4ED9-BD66-B63483E60227}" dt="2022-11-13T17:01:08.349" v="409" actId="478"/>
          <ac:spMkLst>
            <pc:docMk/>
            <pc:sldMk cId="4209322005" sldId="259"/>
            <ac:spMk id="103" creationId="{8131E8A2-0B2F-7916-0BF5-A346C2064F47}"/>
          </ac:spMkLst>
        </pc:spChg>
        <pc:spChg chg="add del mod">
          <ac:chgData name="rameshparvesh05@outlook.com" userId="62b32f7fa8075b94" providerId="LiveId" clId="{B01DC16C-5689-4ED9-BD66-B63483E60227}" dt="2022-11-13T17:00:52.532" v="404" actId="478"/>
          <ac:spMkLst>
            <pc:docMk/>
            <pc:sldMk cId="4209322005" sldId="259"/>
            <ac:spMk id="104" creationId="{D1FD8155-BF80-ACED-F723-74CADF7D62A1}"/>
          </ac:spMkLst>
        </pc:spChg>
        <pc:spChg chg="add del">
          <ac:chgData name="rameshparvesh05@outlook.com" userId="62b32f7fa8075b94" providerId="LiveId" clId="{B01DC16C-5689-4ED9-BD66-B63483E60227}" dt="2022-11-13T17:00:55.403" v="405" actId="478"/>
          <ac:spMkLst>
            <pc:docMk/>
            <pc:sldMk cId="4209322005" sldId="259"/>
            <ac:spMk id="105" creationId="{F2D69FD9-5AF3-4D26-36E0-7755815247AC}"/>
          </ac:spMkLst>
        </pc:spChg>
        <pc:spChg chg="add mod">
          <ac:chgData name="rameshparvesh05@outlook.com" userId="62b32f7fa8075b94" providerId="LiveId" clId="{B01DC16C-5689-4ED9-BD66-B63483E60227}" dt="2022-11-13T17:01:48.608" v="416" actId="14100"/>
          <ac:spMkLst>
            <pc:docMk/>
            <pc:sldMk cId="4209322005" sldId="259"/>
            <ac:spMk id="109" creationId="{B93DC33A-9962-0951-4990-86794320A883}"/>
          </ac:spMkLst>
        </pc:spChg>
        <pc:spChg chg="add mod">
          <ac:chgData name="rameshparvesh05@outlook.com" userId="62b32f7fa8075b94" providerId="LiveId" clId="{B01DC16C-5689-4ED9-BD66-B63483E60227}" dt="2022-11-13T17:03:12.228" v="435" actId="20577"/>
          <ac:spMkLst>
            <pc:docMk/>
            <pc:sldMk cId="4209322005" sldId="259"/>
            <ac:spMk id="111" creationId="{DD8CB7C6-2D6C-4DCA-E213-2479E2A3FBB7}"/>
          </ac:spMkLst>
        </pc:spChg>
        <pc:spChg chg="add mod">
          <ac:chgData name="rameshparvesh05@outlook.com" userId="62b32f7fa8075b94" providerId="LiveId" clId="{B01DC16C-5689-4ED9-BD66-B63483E60227}" dt="2022-11-13T17:02:35.002" v="425" actId="1076"/>
          <ac:spMkLst>
            <pc:docMk/>
            <pc:sldMk cId="4209322005" sldId="259"/>
            <ac:spMk id="112" creationId="{BF1A26E7-63A6-401B-A7FC-DE8C32CD3E8F}"/>
          </ac:spMkLst>
        </pc:spChg>
        <pc:spChg chg="add mod">
          <ac:chgData name="rameshparvesh05@outlook.com" userId="62b32f7fa8075b94" providerId="LiveId" clId="{B01DC16C-5689-4ED9-BD66-B63483E60227}" dt="2022-11-13T17:03:23.924" v="460" actId="20577"/>
          <ac:spMkLst>
            <pc:docMk/>
            <pc:sldMk cId="4209322005" sldId="259"/>
            <ac:spMk id="113" creationId="{AA5B3F0F-E588-C799-245E-01E50B4144D0}"/>
          </ac:spMkLst>
        </pc:spChg>
        <pc:spChg chg="add">
          <ac:chgData name="rameshparvesh05@outlook.com" userId="62b32f7fa8075b94" providerId="LiveId" clId="{B01DC16C-5689-4ED9-BD66-B63483E60227}" dt="2022-11-13T16:57:22.931" v="365"/>
          <ac:spMkLst>
            <pc:docMk/>
            <pc:sldMk cId="4209322005" sldId="259"/>
            <ac:spMk id="114" creationId="{4341A959-A6F0-FFEB-9CC8-1B8EAAB7B7B8}"/>
          </ac:spMkLst>
        </pc:spChg>
        <pc:spChg chg="add">
          <ac:chgData name="rameshparvesh05@outlook.com" userId="62b32f7fa8075b94" providerId="LiveId" clId="{B01DC16C-5689-4ED9-BD66-B63483E60227}" dt="2022-11-13T16:57:22.931" v="365"/>
          <ac:spMkLst>
            <pc:docMk/>
            <pc:sldMk cId="4209322005" sldId="259"/>
            <ac:spMk id="115" creationId="{A73B925C-C0BD-BFD1-7D78-6732C7C21FCE}"/>
          </ac:spMkLst>
        </pc:spChg>
        <pc:spChg chg="add">
          <ac:chgData name="rameshparvesh05@outlook.com" userId="62b32f7fa8075b94" providerId="LiveId" clId="{B01DC16C-5689-4ED9-BD66-B63483E60227}" dt="2022-11-13T16:57:22.931" v="365"/>
          <ac:spMkLst>
            <pc:docMk/>
            <pc:sldMk cId="4209322005" sldId="259"/>
            <ac:spMk id="116" creationId="{0941CA15-742C-4791-C98D-5A374018C4DD}"/>
          </ac:spMkLst>
        </pc:spChg>
        <pc:spChg chg="add mod">
          <ac:chgData name="rameshparvesh05@outlook.com" userId="62b32f7fa8075b94" providerId="LiveId" clId="{B01DC16C-5689-4ED9-BD66-B63483E60227}" dt="2022-11-13T16:59:33.840" v="390" actId="1076"/>
          <ac:spMkLst>
            <pc:docMk/>
            <pc:sldMk cId="4209322005" sldId="259"/>
            <ac:spMk id="117" creationId="{58FB33E4-C462-F00A-AF36-C492A1148CF7}"/>
          </ac:spMkLst>
        </pc:spChg>
        <pc:spChg chg="add mod">
          <ac:chgData name="rameshparvesh05@outlook.com" userId="62b32f7fa8075b94" providerId="LiveId" clId="{B01DC16C-5689-4ED9-BD66-B63483E60227}" dt="2022-11-13T17:03:59.666" v="465" actId="207"/>
          <ac:spMkLst>
            <pc:docMk/>
            <pc:sldMk cId="4209322005" sldId="259"/>
            <ac:spMk id="123" creationId="{116D6256-25DB-92CE-D5FF-903433EEE5B9}"/>
          </ac:spMkLst>
        </pc:spChg>
        <pc:spChg chg="add mod">
          <ac:chgData name="rameshparvesh05@outlook.com" userId="62b32f7fa8075b94" providerId="LiveId" clId="{B01DC16C-5689-4ED9-BD66-B63483E60227}" dt="2022-11-15T08:31:55.503" v="1438" actId="20577"/>
          <ac:spMkLst>
            <pc:docMk/>
            <pc:sldMk cId="4209322005" sldId="259"/>
            <ac:spMk id="124" creationId="{1F9CBA00-23CC-9215-BCCE-2EBFF584E4E4}"/>
          </ac:spMkLst>
        </pc:spChg>
        <pc:graphicFrameChg chg="del">
          <ac:chgData name="rameshparvesh05@outlook.com" userId="62b32f7fa8075b94" providerId="LiveId" clId="{B01DC16C-5689-4ED9-BD66-B63483E60227}" dt="2022-11-13T16:55:17.207" v="291" actId="478"/>
          <ac:graphicFrameMkLst>
            <pc:docMk/>
            <pc:sldMk cId="4209322005" sldId="259"/>
            <ac:graphicFrameMk id="6" creationId="{BF629521-FFD2-45DA-9D1D-A5F09BD5A2D9}"/>
          </ac:graphicFrameMkLst>
        </pc:graphicFrameChg>
        <pc:picChg chg="mod">
          <ac:chgData name="rameshparvesh05@outlook.com" userId="62b32f7fa8075b94" providerId="LiveId" clId="{B01DC16C-5689-4ED9-BD66-B63483E60227}" dt="2022-11-17T05:00:57.768" v="1855" actId="1035"/>
          <ac:picMkLst>
            <pc:docMk/>
            <pc:sldMk cId="4209322005" sldId="259"/>
            <ac:picMk id="8" creationId="{EA70616B-E344-4856-8DF9-707C26236613}"/>
          </ac:picMkLst>
        </pc:picChg>
        <pc:cxnChg chg="add del">
          <ac:chgData name="rameshparvesh05@outlook.com" userId="62b32f7fa8075b94" providerId="LiveId" clId="{B01DC16C-5689-4ED9-BD66-B63483E60227}" dt="2022-11-13T16:55:38.816" v="327"/>
          <ac:cxnSpMkLst>
            <pc:docMk/>
            <pc:sldMk cId="4209322005" sldId="259"/>
            <ac:cxnSpMk id="10" creationId="{B79DD8BC-223C-2AFD-D053-B117E1C6D46C}"/>
          </ac:cxnSpMkLst>
        </pc:cxnChg>
        <pc:cxnChg chg="add del">
          <ac:chgData name="rameshparvesh05@outlook.com" userId="62b32f7fa8075b94" providerId="LiveId" clId="{B01DC16C-5689-4ED9-BD66-B63483E60227}" dt="2022-11-13T16:55:38.816" v="327"/>
          <ac:cxnSpMkLst>
            <pc:docMk/>
            <pc:sldMk cId="4209322005" sldId="259"/>
            <ac:cxnSpMk id="21" creationId="{3219FEB7-C0B3-52A5-06F8-05BE338C373C}"/>
          </ac:cxnSpMkLst>
        </pc:cxnChg>
        <pc:cxnChg chg="add del">
          <ac:chgData name="rameshparvesh05@outlook.com" userId="62b32f7fa8075b94" providerId="LiveId" clId="{B01DC16C-5689-4ED9-BD66-B63483E60227}" dt="2022-11-13T16:55:38.816" v="327"/>
          <ac:cxnSpMkLst>
            <pc:docMk/>
            <pc:sldMk cId="4209322005" sldId="259"/>
            <ac:cxnSpMk id="22" creationId="{8151B410-E895-3E8A-2BCE-F1A8C293CAEE}"/>
          </ac:cxnSpMkLst>
        </pc:cxnChg>
        <pc:cxnChg chg="add del">
          <ac:chgData name="rameshparvesh05@outlook.com" userId="62b32f7fa8075b94" providerId="LiveId" clId="{B01DC16C-5689-4ED9-BD66-B63483E60227}" dt="2022-11-13T16:55:38.816" v="327"/>
          <ac:cxnSpMkLst>
            <pc:docMk/>
            <pc:sldMk cId="4209322005" sldId="259"/>
            <ac:cxnSpMk id="23" creationId="{E94D004F-79C1-258B-51B4-4FD5B750C32E}"/>
          </ac:cxnSpMkLst>
        </pc:cxnChg>
        <pc:cxnChg chg="add del">
          <ac:chgData name="rameshparvesh05@outlook.com" userId="62b32f7fa8075b94" providerId="LiveId" clId="{B01DC16C-5689-4ED9-BD66-B63483E60227}" dt="2022-11-13T16:55:38.816" v="327"/>
          <ac:cxnSpMkLst>
            <pc:docMk/>
            <pc:sldMk cId="4209322005" sldId="259"/>
            <ac:cxnSpMk id="25" creationId="{34C9339B-477E-1A9A-77FB-2387D71B915A}"/>
          </ac:cxnSpMkLst>
        </pc:cxnChg>
        <pc:cxnChg chg="add del mod">
          <ac:chgData name="rameshparvesh05@outlook.com" userId="62b32f7fa8075b94" providerId="LiveId" clId="{B01DC16C-5689-4ED9-BD66-B63483E60227}" dt="2022-11-13T16:55:51.493" v="331"/>
          <ac:cxnSpMkLst>
            <pc:docMk/>
            <pc:sldMk cId="4209322005" sldId="259"/>
            <ac:cxnSpMk id="36" creationId="{7B4E452D-6181-2649-8938-A8E366AD42EE}"/>
          </ac:cxnSpMkLst>
        </pc:cxnChg>
        <pc:cxnChg chg="add del mod">
          <ac:chgData name="rameshparvesh05@outlook.com" userId="62b32f7fa8075b94" providerId="LiveId" clId="{B01DC16C-5689-4ED9-BD66-B63483E60227}" dt="2022-11-13T16:55:51.493" v="331"/>
          <ac:cxnSpMkLst>
            <pc:docMk/>
            <pc:sldMk cId="4209322005" sldId="259"/>
            <ac:cxnSpMk id="42" creationId="{B1E57D55-4D2E-1543-D240-019D36FFD1F2}"/>
          </ac:cxnSpMkLst>
        </pc:cxnChg>
        <pc:cxnChg chg="add del mod">
          <ac:chgData name="rameshparvesh05@outlook.com" userId="62b32f7fa8075b94" providerId="LiveId" clId="{B01DC16C-5689-4ED9-BD66-B63483E60227}" dt="2022-11-13T16:55:51.493" v="331"/>
          <ac:cxnSpMkLst>
            <pc:docMk/>
            <pc:sldMk cId="4209322005" sldId="259"/>
            <ac:cxnSpMk id="43" creationId="{B94935E7-7760-635B-9D58-2F96C8BDE1BC}"/>
          </ac:cxnSpMkLst>
        </pc:cxnChg>
        <pc:cxnChg chg="add del mod">
          <ac:chgData name="rameshparvesh05@outlook.com" userId="62b32f7fa8075b94" providerId="LiveId" clId="{B01DC16C-5689-4ED9-BD66-B63483E60227}" dt="2022-11-13T16:55:51.493" v="331"/>
          <ac:cxnSpMkLst>
            <pc:docMk/>
            <pc:sldMk cId="4209322005" sldId="259"/>
            <ac:cxnSpMk id="44" creationId="{45F94308-FBA4-E4D9-7579-17FFD00BA63E}"/>
          </ac:cxnSpMkLst>
        </pc:cxnChg>
        <pc:cxnChg chg="add del mod">
          <ac:chgData name="rameshparvesh05@outlook.com" userId="62b32f7fa8075b94" providerId="LiveId" clId="{B01DC16C-5689-4ED9-BD66-B63483E60227}" dt="2022-11-13T16:55:51.493" v="331"/>
          <ac:cxnSpMkLst>
            <pc:docMk/>
            <pc:sldMk cId="4209322005" sldId="259"/>
            <ac:cxnSpMk id="46" creationId="{601304F9-905D-FCD9-4560-91177B4D9BFB}"/>
          </ac:cxnSpMkLst>
        </pc:cxnChg>
        <pc:cxnChg chg="add del">
          <ac:chgData name="rameshparvesh05@outlook.com" userId="62b32f7fa8075b94" providerId="LiveId" clId="{B01DC16C-5689-4ED9-BD66-B63483E60227}" dt="2022-11-13T16:56:03.445" v="339"/>
          <ac:cxnSpMkLst>
            <pc:docMk/>
            <pc:sldMk cId="4209322005" sldId="259"/>
            <ac:cxnSpMk id="57" creationId="{336EAE24-DDA1-81B0-D4A3-04EA50A4F336}"/>
          </ac:cxnSpMkLst>
        </pc:cxnChg>
        <pc:cxnChg chg="add del">
          <ac:chgData name="rameshparvesh05@outlook.com" userId="62b32f7fa8075b94" providerId="LiveId" clId="{B01DC16C-5689-4ED9-BD66-B63483E60227}" dt="2022-11-13T16:56:03.445" v="339"/>
          <ac:cxnSpMkLst>
            <pc:docMk/>
            <pc:sldMk cId="4209322005" sldId="259"/>
            <ac:cxnSpMk id="63" creationId="{2A2D83C3-0543-47B8-71C4-027D9EE2FAB7}"/>
          </ac:cxnSpMkLst>
        </pc:cxnChg>
        <pc:cxnChg chg="add del">
          <ac:chgData name="rameshparvesh05@outlook.com" userId="62b32f7fa8075b94" providerId="LiveId" clId="{B01DC16C-5689-4ED9-BD66-B63483E60227}" dt="2022-11-13T16:56:03.445" v="339"/>
          <ac:cxnSpMkLst>
            <pc:docMk/>
            <pc:sldMk cId="4209322005" sldId="259"/>
            <ac:cxnSpMk id="64" creationId="{6B016B59-AB03-41C9-20F8-D9B8081717B5}"/>
          </ac:cxnSpMkLst>
        </pc:cxnChg>
        <pc:cxnChg chg="add del">
          <ac:chgData name="rameshparvesh05@outlook.com" userId="62b32f7fa8075b94" providerId="LiveId" clId="{B01DC16C-5689-4ED9-BD66-B63483E60227}" dt="2022-11-13T16:56:03.445" v="339"/>
          <ac:cxnSpMkLst>
            <pc:docMk/>
            <pc:sldMk cId="4209322005" sldId="259"/>
            <ac:cxnSpMk id="65" creationId="{717A460C-011C-89EC-0C2F-748DD0391FB0}"/>
          </ac:cxnSpMkLst>
        </pc:cxnChg>
        <pc:cxnChg chg="add del">
          <ac:chgData name="rameshparvesh05@outlook.com" userId="62b32f7fa8075b94" providerId="LiveId" clId="{B01DC16C-5689-4ED9-BD66-B63483E60227}" dt="2022-11-13T16:56:03.445" v="339"/>
          <ac:cxnSpMkLst>
            <pc:docMk/>
            <pc:sldMk cId="4209322005" sldId="259"/>
            <ac:cxnSpMk id="67" creationId="{2A218C31-0EB4-CE58-9CE0-16309A06CFBE}"/>
          </ac:cxnSpMkLst>
        </pc:cxnChg>
        <pc:cxnChg chg="add del mod">
          <ac:chgData name="rameshparvesh05@outlook.com" userId="62b32f7fa8075b94" providerId="LiveId" clId="{B01DC16C-5689-4ED9-BD66-B63483E60227}" dt="2022-11-13T16:56:44.713" v="354"/>
          <ac:cxnSpMkLst>
            <pc:docMk/>
            <pc:sldMk cId="4209322005" sldId="259"/>
            <ac:cxnSpMk id="78" creationId="{23B2FEA0-ED9B-6BB1-9FF6-847E28C01928}"/>
          </ac:cxnSpMkLst>
        </pc:cxnChg>
        <pc:cxnChg chg="add del mod">
          <ac:chgData name="rameshparvesh05@outlook.com" userId="62b32f7fa8075b94" providerId="LiveId" clId="{B01DC16C-5689-4ED9-BD66-B63483E60227}" dt="2022-11-13T16:56:44.713" v="354"/>
          <ac:cxnSpMkLst>
            <pc:docMk/>
            <pc:sldMk cId="4209322005" sldId="259"/>
            <ac:cxnSpMk id="84" creationId="{EF6059C9-3DD3-9716-2343-5FCB9A48D903}"/>
          </ac:cxnSpMkLst>
        </pc:cxnChg>
        <pc:cxnChg chg="add del mod">
          <ac:chgData name="rameshparvesh05@outlook.com" userId="62b32f7fa8075b94" providerId="LiveId" clId="{B01DC16C-5689-4ED9-BD66-B63483E60227}" dt="2022-11-13T16:56:44.713" v="354"/>
          <ac:cxnSpMkLst>
            <pc:docMk/>
            <pc:sldMk cId="4209322005" sldId="259"/>
            <ac:cxnSpMk id="85" creationId="{C3FBD52E-788B-5A49-F6B6-AC2A0FB1A55E}"/>
          </ac:cxnSpMkLst>
        </pc:cxnChg>
        <pc:cxnChg chg="add del mod">
          <ac:chgData name="rameshparvesh05@outlook.com" userId="62b32f7fa8075b94" providerId="LiveId" clId="{B01DC16C-5689-4ED9-BD66-B63483E60227}" dt="2022-11-13T16:56:44.713" v="354"/>
          <ac:cxnSpMkLst>
            <pc:docMk/>
            <pc:sldMk cId="4209322005" sldId="259"/>
            <ac:cxnSpMk id="86" creationId="{911D0FE2-C6EA-4E9F-8BBD-C1BB089F455C}"/>
          </ac:cxnSpMkLst>
        </pc:cxnChg>
        <pc:cxnChg chg="add del mod">
          <ac:chgData name="rameshparvesh05@outlook.com" userId="62b32f7fa8075b94" providerId="LiveId" clId="{B01DC16C-5689-4ED9-BD66-B63483E60227}" dt="2022-11-13T16:56:44.713" v="354"/>
          <ac:cxnSpMkLst>
            <pc:docMk/>
            <pc:sldMk cId="4209322005" sldId="259"/>
            <ac:cxnSpMk id="88" creationId="{48A2F80E-FC7B-931B-D086-D4BDBAC68DAA}"/>
          </ac:cxnSpMkLst>
        </pc:cxnChg>
        <pc:cxnChg chg="add del mod">
          <ac:chgData name="rameshparvesh05@outlook.com" userId="62b32f7fa8075b94" providerId="LiveId" clId="{B01DC16C-5689-4ED9-BD66-B63483E60227}" dt="2022-11-13T16:57:05.979" v="364"/>
          <ac:cxnSpMkLst>
            <pc:docMk/>
            <pc:sldMk cId="4209322005" sldId="259"/>
            <ac:cxnSpMk id="96" creationId="{4734FB9F-6C79-98C0-C36E-7EF5D2976941}"/>
          </ac:cxnSpMkLst>
        </pc:cxnChg>
        <pc:cxnChg chg="add mod">
          <ac:chgData name="rameshparvesh05@outlook.com" userId="62b32f7fa8075b94" providerId="LiveId" clId="{B01DC16C-5689-4ED9-BD66-B63483E60227}" dt="2022-11-13T17:01:53.576" v="417" actId="1076"/>
          <ac:cxnSpMkLst>
            <pc:docMk/>
            <pc:sldMk cId="4209322005" sldId="259"/>
            <ac:cxnSpMk id="100" creationId="{F423C63D-C5FF-5275-7E77-586947429846}"/>
          </ac:cxnSpMkLst>
        </pc:cxnChg>
        <pc:cxnChg chg="add mod">
          <ac:chgData name="rameshparvesh05@outlook.com" userId="62b32f7fa8075b94" providerId="LiveId" clId="{B01DC16C-5689-4ED9-BD66-B63483E60227}" dt="2022-11-13T17:02:01.842" v="419" actId="1076"/>
          <ac:cxnSpMkLst>
            <pc:docMk/>
            <pc:sldMk cId="4209322005" sldId="259"/>
            <ac:cxnSpMk id="106" creationId="{92DA502A-7758-1B7C-4FB7-9E203FE20C4F}"/>
          </ac:cxnSpMkLst>
        </pc:cxnChg>
        <pc:cxnChg chg="add mod">
          <ac:chgData name="rameshparvesh05@outlook.com" userId="62b32f7fa8075b94" providerId="LiveId" clId="{B01DC16C-5689-4ED9-BD66-B63483E60227}" dt="2022-11-13T17:02:35.002" v="425" actId="1076"/>
          <ac:cxnSpMkLst>
            <pc:docMk/>
            <pc:sldMk cId="4209322005" sldId="259"/>
            <ac:cxnSpMk id="107" creationId="{9C0EDE76-6F26-39F8-69A5-ADBF4F8A6D1F}"/>
          </ac:cxnSpMkLst>
        </pc:cxnChg>
        <pc:cxnChg chg="add mod">
          <ac:chgData name="rameshparvesh05@outlook.com" userId="62b32f7fa8075b94" providerId="LiveId" clId="{B01DC16C-5689-4ED9-BD66-B63483E60227}" dt="2022-11-13T17:02:29.756" v="424" actId="1076"/>
          <ac:cxnSpMkLst>
            <pc:docMk/>
            <pc:sldMk cId="4209322005" sldId="259"/>
            <ac:cxnSpMk id="108" creationId="{08E23570-F353-781A-B3AB-CB6FFFAC8037}"/>
          </ac:cxnSpMkLst>
        </pc:cxnChg>
        <pc:cxnChg chg="add del">
          <ac:chgData name="rameshparvesh05@outlook.com" userId="62b32f7fa8075b94" providerId="LiveId" clId="{B01DC16C-5689-4ED9-BD66-B63483E60227}" dt="2022-11-13T16:58:19.562" v="376" actId="478"/>
          <ac:cxnSpMkLst>
            <pc:docMk/>
            <pc:sldMk cId="4209322005" sldId="259"/>
            <ac:cxnSpMk id="110" creationId="{803E1C50-38EE-C045-ADEC-1B8F8DE6E5D6}"/>
          </ac:cxnSpMkLst>
        </pc:cxnChg>
        <pc:cxnChg chg="add mod">
          <ac:chgData name="rameshparvesh05@outlook.com" userId="62b32f7fa8075b94" providerId="LiveId" clId="{B01DC16C-5689-4ED9-BD66-B63483E60227}" dt="2022-11-13T17:02:58.899" v="429" actId="14100"/>
          <ac:cxnSpMkLst>
            <pc:docMk/>
            <pc:sldMk cId="4209322005" sldId="259"/>
            <ac:cxnSpMk id="121" creationId="{C6F1C869-C2F6-D863-8720-BBD7688D54E7}"/>
          </ac:cxnSpMkLst>
        </pc:cxnChg>
      </pc:sldChg>
      <pc:sldChg chg="modSp mod">
        <pc:chgData name="rameshparvesh05@outlook.com" userId="62b32f7fa8075b94" providerId="LiveId" clId="{B01DC16C-5689-4ED9-BD66-B63483E60227}" dt="2022-11-15T10:34:14.041" v="1535" actId="20577"/>
        <pc:sldMkLst>
          <pc:docMk/>
          <pc:sldMk cId="3501347425" sldId="260"/>
        </pc:sldMkLst>
        <pc:spChg chg="mod">
          <ac:chgData name="rameshparvesh05@outlook.com" userId="62b32f7fa8075b94" providerId="LiveId" clId="{B01DC16C-5689-4ED9-BD66-B63483E60227}" dt="2022-11-15T10:34:14.041" v="1535" actId="20577"/>
          <ac:spMkLst>
            <pc:docMk/>
            <pc:sldMk cId="3501347425" sldId="260"/>
            <ac:spMk id="3" creationId="{A9CB511D-EA45-4336-847C-1252667143B5}"/>
          </ac:spMkLst>
        </pc:spChg>
      </pc:sldChg>
      <pc:sldChg chg="del">
        <pc:chgData name="rameshparvesh05@outlook.com" userId="62b32f7fa8075b94" providerId="LiveId" clId="{B01DC16C-5689-4ED9-BD66-B63483E60227}" dt="2022-11-15T07:11:22.255" v="909" actId="47"/>
        <pc:sldMkLst>
          <pc:docMk/>
          <pc:sldMk cId="1703342593" sldId="261"/>
        </pc:sldMkLst>
      </pc:sldChg>
      <pc:sldChg chg="modSp new mod">
        <pc:chgData name="rameshparvesh05@outlook.com" userId="62b32f7fa8075b94" providerId="LiveId" clId="{B01DC16C-5689-4ED9-BD66-B63483E60227}" dt="2022-11-15T08:31:05.454" v="1420" actId="20577"/>
        <pc:sldMkLst>
          <pc:docMk/>
          <pc:sldMk cId="3124735176" sldId="262"/>
        </pc:sldMkLst>
        <pc:spChg chg="mod">
          <ac:chgData name="rameshparvesh05@outlook.com" userId="62b32f7fa8075b94" providerId="LiveId" clId="{B01DC16C-5689-4ED9-BD66-B63483E60227}" dt="2022-11-13T16:36:04.324" v="8" actId="20577"/>
          <ac:spMkLst>
            <pc:docMk/>
            <pc:sldMk cId="3124735176" sldId="262"/>
            <ac:spMk id="2" creationId="{A493AA90-ED68-9042-8119-3C17D4A36325}"/>
          </ac:spMkLst>
        </pc:spChg>
        <pc:spChg chg="mod">
          <ac:chgData name="rameshparvesh05@outlook.com" userId="62b32f7fa8075b94" providerId="LiveId" clId="{B01DC16C-5689-4ED9-BD66-B63483E60227}" dt="2022-11-15T08:31:05.454" v="1420" actId="20577"/>
          <ac:spMkLst>
            <pc:docMk/>
            <pc:sldMk cId="3124735176" sldId="262"/>
            <ac:spMk id="3" creationId="{F46A72E0-ECD4-C3D3-90CF-A6CBF31A681B}"/>
          </ac:spMkLst>
        </pc:spChg>
      </pc:sldChg>
      <pc:sldChg chg="addSp delSp modSp new mod">
        <pc:chgData name="rameshparvesh05@outlook.com" userId="62b32f7fa8075b94" providerId="LiveId" clId="{B01DC16C-5689-4ED9-BD66-B63483E60227}" dt="2022-11-17T07:30:02.948" v="1962" actId="27636"/>
        <pc:sldMkLst>
          <pc:docMk/>
          <pc:sldMk cId="423892149" sldId="263"/>
        </pc:sldMkLst>
        <pc:spChg chg="mod">
          <ac:chgData name="rameshparvesh05@outlook.com" userId="62b32f7fa8075b94" providerId="LiveId" clId="{B01DC16C-5689-4ED9-BD66-B63483E60227}" dt="2022-11-14T13:12:53.557" v="509" actId="20577"/>
          <ac:spMkLst>
            <pc:docMk/>
            <pc:sldMk cId="423892149" sldId="263"/>
            <ac:spMk id="2" creationId="{450AD221-A4C6-0662-06CB-A5F26BA251E6}"/>
          </ac:spMkLst>
        </pc:spChg>
        <pc:spChg chg="mod">
          <ac:chgData name="rameshparvesh05@outlook.com" userId="62b32f7fa8075b94" providerId="LiveId" clId="{B01DC16C-5689-4ED9-BD66-B63483E60227}" dt="2022-11-17T07:30:02.948" v="1962" actId="27636"/>
          <ac:spMkLst>
            <pc:docMk/>
            <pc:sldMk cId="423892149" sldId="263"/>
            <ac:spMk id="3" creationId="{925D41BB-AB48-0B0D-0528-B6CC4772C298}"/>
          </ac:spMkLst>
        </pc:spChg>
        <pc:picChg chg="add del mod">
          <ac:chgData name="rameshparvesh05@outlook.com" userId="62b32f7fa8075b94" providerId="LiveId" clId="{B01DC16C-5689-4ED9-BD66-B63483E60227}" dt="2022-11-17T06:10:33.004" v="1949" actId="21"/>
          <ac:picMkLst>
            <pc:docMk/>
            <pc:sldMk cId="423892149" sldId="263"/>
            <ac:picMk id="5" creationId="{912C008C-145C-C9B6-DDC9-1D8E98065DFE}"/>
          </ac:picMkLst>
        </pc:picChg>
      </pc:sldChg>
      <pc:sldChg chg="modSp new del mod ord">
        <pc:chgData name="rameshparvesh05@outlook.com" userId="62b32f7fa8075b94" providerId="LiveId" clId="{B01DC16C-5689-4ED9-BD66-B63483E60227}" dt="2022-11-17T07:30:06.607" v="1963" actId="47"/>
        <pc:sldMkLst>
          <pc:docMk/>
          <pc:sldMk cId="2239693349" sldId="264"/>
        </pc:sldMkLst>
        <pc:spChg chg="mod">
          <ac:chgData name="rameshparvesh05@outlook.com" userId="62b32f7fa8075b94" providerId="LiveId" clId="{B01DC16C-5689-4ED9-BD66-B63483E60227}" dt="2022-11-17T07:29:58.649" v="1959" actId="21"/>
          <ac:spMkLst>
            <pc:docMk/>
            <pc:sldMk cId="2239693349" sldId="264"/>
            <ac:spMk id="3" creationId="{F6B36A79-6E0A-39EC-DD3C-E16FA38EA7E1}"/>
          </ac:spMkLst>
        </pc:spChg>
      </pc:sldChg>
      <pc:sldChg chg="modSp new mod">
        <pc:chgData name="rameshparvesh05@outlook.com" userId="62b32f7fa8075b94" providerId="LiveId" clId="{B01DC16C-5689-4ED9-BD66-B63483E60227}" dt="2022-11-17T05:40:53.223" v="1943" actId="20577"/>
        <pc:sldMkLst>
          <pc:docMk/>
          <pc:sldMk cId="1453528767" sldId="265"/>
        </pc:sldMkLst>
        <pc:spChg chg="mod">
          <ac:chgData name="rameshparvesh05@outlook.com" userId="62b32f7fa8075b94" providerId="LiveId" clId="{B01DC16C-5689-4ED9-BD66-B63483E60227}" dt="2022-11-14T13:25:50.526" v="556" actId="20577"/>
          <ac:spMkLst>
            <pc:docMk/>
            <pc:sldMk cId="1453528767" sldId="265"/>
            <ac:spMk id="2" creationId="{288A7C70-8155-FE73-F131-49443A3636EA}"/>
          </ac:spMkLst>
        </pc:spChg>
        <pc:spChg chg="mod">
          <ac:chgData name="rameshparvesh05@outlook.com" userId="62b32f7fa8075b94" providerId="LiveId" clId="{B01DC16C-5689-4ED9-BD66-B63483E60227}" dt="2022-11-17T05:40:53.223" v="1943" actId="20577"/>
          <ac:spMkLst>
            <pc:docMk/>
            <pc:sldMk cId="1453528767" sldId="265"/>
            <ac:spMk id="3" creationId="{D86186E3-2E5C-1809-0445-88F05211F199}"/>
          </ac:spMkLst>
        </pc:spChg>
      </pc:sldChg>
      <pc:sldChg chg="addSp modSp new mod">
        <pc:chgData name="rameshparvesh05@outlook.com" userId="62b32f7fa8075b94" providerId="LiveId" clId="{B01DC16C-5689-4ED9-BD66-B63483E60227}" dt="2022-11-17T07:28:57.909" v="1957" actId="1076"/>
        <pc:sldMkLst>
          <pc:docMk/>
          <pc:sldMk cId="3684106433" sldId="266"/>
        </pc:sldMkLst>
        <pc:spChg chg="mod">
          <ac:chgData name="rameshparvesh05@outlook.com" userId="62b32f7fa8075b94" providerId="LiveId" clId="{B01DC16C-5689-4ED9-BD66-B63483E60227}" dt="2022-11-15T03:54:30.920" v="898" actId="20577"/>
          <ac:spMkLst>
            <pc:docMk/>
            <pc:sldMk cId="3684106433" sldId="266"/>
            <ac:spMk id="3" creationId="{780678F4-3817-FBD1-2C4B-BBA398DA6312}"/>
          </ac:spMkLst>
        </pc:spChg>
        <pc:picChg chg="add mod">
          <ac:chgData name="rameshparvesh05@outlook.com" userId="62b32f7fa8075b94" providerId="LiveId" clId="{B01DC16C-5689-4ED9-BD66-B63483E60227}" dt="2022-11-17T06:10:45.900" v="1953" actId="1076"/>
          <ac:picMkLst>
            <pc:docMk/>
            <pc:sldMk cId="3684106433" sldId="266"/>
            <ac:picMk id="4" creationId="{D73DE5BC-0052-2789-176F-7699F6B577F4}"/>
          </ac:picMkLst>
        </pc:picChg>
        <pc:picChg chg="add mod">
          <ac:chgData name="rameshparvesh05@outlook.com" userId="62b32f7fa8075b94" providerId="LiveId" clId="{B01DC16C-5689-4ED9-BD66-B63483E60227}" dt="2022-11-17T05:14:13.636" v="1866" actId="1036"/>
          <ac:picMkLst>
            <pc:docMk/>
            <pc:sldMk cId="3684106433" sldId="266"/>
            <ac:picMk id="5" creationId="{C7C103B5-0E1C-3624-2E0B-9F80B828FE22}"/>
          </ac:picMkLst>
        </pc:picChg>
        <pc:picChg chg="add mod">
          <ac:chgData name="rameshparvesh05@outlook.com" userId="62b32f7fa8075b94" providerId="LiveId" clId="{B01DC16C-5689-4ED9-BD66-B63483E60227}" dt="2022-11-17T07:28:57.909" v="1957" actId="1076"/>
          <ac:picMkLst>
            <pc:docMk/>
            <pc:sldMk cId="3684106433" sldId="266"/>
            <ac:picMk id="6" creationId="{00FBB861-6730-7460-2B4E-52864BE4B2F2}"/>
          </ac:picMkLst>
        </pc:picChg>
      </pc:sldChg>
      <pc:sldChg chg="modSp new del mod">
        <pc:chgData name="rameshparvesh05@outlook.com" userId="62b32f7fa8075b94" providerId="LiveId" clId="{B01DC16C-5689-4ED9-BD66-B63483E60227}" dt="2022-11-14T13:41:07.244" v="871" actId="47"/>
        <pc:sldMkLst>
          <pc:docMk/>
          <pc:sldMk cId="3051862986" sldId="267"/>
        </pc:sldMkLst>
        <pc:spChg chg="mod">
          <ac:chgData name="rameshparvesh05@outlook.com" userId="62b32f7fa8075b94" providerId="LiveId" clId="{B01DC16C-5689-4ED9-BD66-B63483E60227}" dt="2022-11-14T13:41:01.131" v="868" actId="21"/>
          <ac:spMkLst>
            <pc:docMk/>
            <pc:sldMk cId="3051862986" sldId="267"/>
            <ac:spMk id="3" creationId="{CDB1A2C6-56B8-06C9-042C-6B63A6E708B7}"/>
          </ac:spMkLst>
        </pc:spChg>
      </pc:sldChg>
      <pc:sldChg chg="addSp modSp new mod">
        <pc:chgData name="rameshparvesh05@outlook.com" userId="62b32f7fa8075b94" providerId="LiveId" clId="{B01DC16C-5689-4ED9-BD66-B63483E60227}" dt="2022-11-15T04:01:19.643" v="908" actId="14100"/>
        <pc:sldMkLst>
          <pc:docMk/>
          <pc:sldMk cId="4128406311" sldId="267"/>
        </pc:sldMkLst>
        <pc:spChg chg="mod">
          <ac:chgData name="rameshparvesh05@outlook.com" userId="62b32f7fa8075b94" providerId="LiveId" clId="{B01DC16C-5689-4ED9-BD66-B63483E60227}" dt="2022-11-15T04:01:10.412" v="906" actId="20577"/>
          <ac:spMkLst>
            <pc:docMk/>
            <pc:sldMk cId="4128406311" sldId="267"/>
            <ac:spMk id="3" creationId="{A43BF301-DC02-01C3-5451-E7C7585DE1BE}"/>
          </ac:spMkLst>
        </pc:spChg>
        <pc:picChg chg="add mod">
          <ac:chgData name="rameshparvesh05@outlook.com" userId="62b32f7fa8075b94" providerId="LiveId" clId="{B01DC16C-5689-4ED9-BD66-B63483E60227}" dt="2022-11-15T04:01:19.643" v="908" actId="14100"/>
          <ac:picMkLst>
            <pc:docMk/>
            <pc:sldMk cId="4128406311" sldId="267"/>
            <ac:picMk id="5" creationId="{55023C65-63D7-2AAA-D6F6-35839D11D6AF}"/>
          </ac:picMkLst>
        </pc:picChg>
      </pc:sldChg>
      <pc:sldChg chg="modSp new mod">
        <pc:chgData name="rameshparvesh05@outlook.com" userId="62b32f7fa8075b94" providerId="LiveId" clId="{B01DC16C-5689-4ED9-BD66-B63483E60227}" dt="2022-11-15T07:16:28.464" v="1315" actId="255"/>
        <pc:sldMkLst>
          <pc:docMk/>
          <pc:sldMk cId="1325296021" sldId="268"/>
        </pc:sldMkLst>
        <pc:spChg chg="mod">
          <ac:chgData name="rameshparvesh05@outlook.com" userId="62b32f7fa8075b94" providerId="LiveId" clId="{B01DC16C-5689-4ED9-BD66-B63483E60227}" dt="2022-11-15T07:14:38.405" v="929" actId="20577"/>
          <ac:spMkLst>
            <pc:docMk/>
            <pc:sldMk cId="1325296021" sldId="268"/>
            <ac:spMk id="2" creationId="{0567EBA7-770C-5868-E7BD-3F66F53B0AC5}"/>
          </ac:spMkLst>
        </pc:spChg>
        <pc:spChg chg="mod">
          <ac:chgData name="rameshparvesh05@outlook.com" userId="62b32f7fa8075b94" providerId="LiveId" clId="{B01DC16C-5689-4ED9-BD66-B63483E60227}" dt="2022-11-15T07:16:28.464" v="1315" actId="255"/>
          <ac:spMkLst>
            <pc:docMk/>
            <pc:sldMk cId="1325296021" sldId="268"/>
            <ac:spMk id="3" creationId="{2E75AE76-92DC-8863-3086-6162BDF2CC67}"/>
          </ac:spMkLst>
        </pc:spChg>
      </pc:sldChg>
      <pc:sldChg chg="modSp new mod ord">
        <pc:chgData name="rameshparvesh05@outlook.com" userId="62b32f7fa8075b94" providerId="LiveId" clId="{B01DC16C-5689-4ED9-BD66-B63483E60227}" dt="2022-11-17T05:55:53.091" v="1947"/>
        <pc:sldMkLst>
          <pc:docMk/>
          <pc:sldMk cId="2779068883" sldId="269"/>
        </pc:sldMkLst>
        <pc:spChg chg="mod">
          <ac:chgData name="rameshparvesh05@outlook.com" userId="62b32f7fa8075b94" providerId="LiveId" clId="{B01DC16C-5689-4ED9-BD66-B63483E60227}" dt="2022-11-15T07:17:27.516" v="1326" actId="20577"/>
          <ac:spMkLst>
            <pc:docMk/>
            <pc:sldMk cId="2779068883" sldId="269"/>
            <ac:spMk id="2" creationId="{30C2AA50-E53C-81DF-E01C-39EC46B3AA0B}"/>
          </ac:spMkLst>
        </pc:spChg>
        <pc:spChg chg="mod">
          <ac:chgData name="rameshparvesh05@outlook.com" userId="62b32f7fa8075b94" providerId="LiveId" clId="{B01DC16C-5689-4ED9-BD66-B63483E60227}" dt="2022-11-15T07:17:38.520" v="1328" actId="255"/>
          <ac:spMkLst>
            <pc:docMk/>
            <pc:sldMk cId="2779068883" sldId="269"/>
            <ac:spMk id="3" creationId="{DD4FD51B-7342-1AB4-27B7-4D97467E3BEA}"/>
          </ac:spMkLst>
        </pc:spChg>
      </pc:sldChg>
      <pc:sldChg chg="addSp delSp modSp new mod">
        <pc:chgData name="rameshparvesh05@outlook.com" userId="62b32f7fa8075b94" providerId="LiveId" clId="{B01DC16C-5689-4ED9-BD66-B63483E60227}" dt="2022-11-15T16:47:34.541" v="1543"/>
        <pc:sldMkLst>
          <pc:docMk/>
          <pc:sldMk cId="874390729" sldId="270"/>
        </pc:sldMkLst>
        <pc:spChg chg="mod">
          <ac:chgData name="rameshparvesh05@outlook.com" userId="62b32f7fa8075b94" providerId="LiveId" clId="{B01DC16C-5689-4ED9-BD66-B63483E60227}" dt="2022-11-15T07:17:57.371" v="1345" actId="20577"/>
          <ac:spMkLst>
            <pc:docMk/>
            <pc:sldMk cId="874390729" sldId="270"/>
            <ac:spMk id="2" creationId="{47767809-7ADC-7B8E-EFA1-9F4732B252D4}"/>
          </ac:spMkLst>
        </pc:spChg>
        <pc:spChg chg="add del">
          <ac:chgData name="rameshparvesh05@outlook.com" userId="62b32f7fa8075b94" providerId="LiveId" clId="{B01DC16C-5689-4ED9-BD66-B63483E60227}" dt="2022-11-15T16:47:26.295" v="1539"/>
          <ac:spMkLst>
            <pc:docMk/>
            <pc:sldMk cId="874390729" sldId="270"/>
            <ac:spMk id="3" creationId="{8A5A11C8-11DE-3E03-ADA4-D9E0C51BD98C}"/>
          </ac:spMkLst>
        </pc:spChg>
        <pc:spChg chg="del">
          <ac:chgData name="rameshparvesh05@outlook.com" userId="62b32f7fa8075b94" providerId="LiveId" clId="{B01DC16C-5689-4ED9-BD66-B63483E60227}" dt="2022-11-15T07:18:27.952" v="1346" actId="22"/>
          <ac:spMkLst>
            <pc:docMk/>
            <pc:sldMk cId="874390729" sldId="270"/>
            <ac:spMk id="3" creationId="{F3CC4385-024F-9090-8CBF-545A2F8362FB}"/>
          </ac:spMkLst>
        </pc:spChg>
        <pc:picChg chg="add del mod">
          <ac:chgData name="rameshparvesh05@outlook.com" userId="62b32f7fa8075b94" providerId="LiveId" clId="{B01DC16C-5689-4ED9-BD66-B63483E60227}" dt="2022-11-15T16:47:34.541" v="1543"/>
          <ac:picMkLst>
            <pc:docMk/>
            <pc:sldMk cId="874390729" sldId="270"/>
            <ac:picMk id="4" creationId="{4D47763B-9501-6696-1D68-ED4509E10502}"/>
          </ac:picMkLst>
        </pc:picChg>
        <pc:picChg chg="add mod ord">
          <ac:chgData name="rameshparvesh05@outlook.com" userId="62b32f7fa8075b94" providerId="LiveId" clId="{B01DC16C-5689-4ED9-BD66-B63483E60227}" dt="2022-11-15T07:18:35.808" v="1348" actId="1076"/>
          <ac:picMkLst>
            <pc:docMk/>
            <pc:sldMk cId="874390729" sldId="270"/>
            <ac:picMk id="5" creationId="{55549776-FF93-E1B8-1925-98D4F7987400}"/>
          </ac:picMkLst>
        </pc:picChg>
      </pc:sldChg>
      <pc:sldChg chg="modSp new mod">
        <pc:chgData name="rameshparvesh05@outlook.com" userId="62b32f7fa8075b94" providerId="LiveId" clId="{B01DC16C-5689-4ED9-BD66-B63483E60227}" dt="2022-11-15T07:22:29.920" v="1410" actId="20577"/>
        <pc:sldMkLst>
          <pc:docMk/>
          <pc:sldMk cId="2910234355" sldId="271"/>
        </pc:sldMkLst>
        <pc:spChg chg="mod">
          <ac:chgData name="rameshparvesh05@outlook.com" userId="62b32f7fa8075b94" providerId="LiveId" clId="{B01DC16C-5689-4ED9-BD66-B63483E60227}" dt="2022-11-15T07:22:12.855" v="1377" actId="20577"/>
          <ac:spMkLst>
            <pc:docMk/>
            <pc:sldMk cId="2910234355" sldId="271"/>
            <ac:spMk id="2" creationId="{C3F5E580-BF0F-CE37-1220-F5A47C06DAF0}"/>
          </ac:spMkLst>
        </pc:spChg>
        <pc:spChg chg="mod">
          <ac:chgData name="rameshparvesh05@outlook.com" userId="62b32f7fa8075b94" providerId="LiveId" clId="{B01DC16C-5689-4ED9-BD66-B63483E60227}" dt="2022-11-15T07:22:29.920" v="1410" actId="20577"/>
          <ac:spMkLst>
            <pc:docMk/>
            <pc:sldMk cId="2910234355" sldId="271"/>
            <ac:spMk id="3" creationId="{EF87537B-9A94-0955-52A3-C9CD1C7B2785}"/>
          </ac:spMkLst>
        </pc:spChg>
      </pc:sldChg>
      <pc:sldChg chg="modSp new mod">
        <pc:chgData name="rameshparvesh05@outlook.com" userId="62b32f7fa8075b94" providerId="LiveId" clId="{B01DC16C-5689-4ED9-BD66-B63483E60227}" dt="2022-11-15T08:51:45.998" v="1511" actId="20577"/>
        <pc:sldMkLst>
          <pc:docMk/>
          <pc:sldMk cId="3377650421" sldId="272"/>
        </pc:sldMkLst>
        <pc:spChg chg="mod">
          <ac:chgData name="rameshparvesh05@outlook.com" userId="62b32f7fa8075b94" providerId="LiveId" clId="{B01DC16C-5689-4ED9-BD66-B63483E60227}" dt="2022-11-15T08:51:45.998" v="1511" actId="20577"/>
          <ac:spMkLst>
            <pc:docMk/>
            <pc:sldMk cId="3377650421" sldId="272"/>
            <ac:spMk id="2" creationId="{6259166A-22D2-2379-8125-F64B67BCDC1E}"/>
          </ac:spMkLst>
        </pc:spChg>
        <pc:spChg chg="mod">
          <ac:chgData name="rameshparvesh05@outlook.com" userId="62b32f7fa8075b94" providerId="LiveId" clId="{B01DC16C-5689-4ED9-BD66-B63483E60227}" dt="2022-11-15T08:51:37.868" v="1489" actId="20577"/>
          <ac:spMkLst>
            <pc:docMk/>
            <pc:sldMk cId="3377650421" sldId="272"/>
            <ac:spMk id="3" creationId="{94031B74-A230-6F3D-20E5-09E4CD71CA57}"/>
          </ac:spMkLst>
        </pc:spChg>
      </pc:sldChg>
      <pc:sldChg chg="addSp modSp new mod modShow">
        <pc:chgData name="rameshparvesh05@outlook.com" userId="62b32f7fa8075b94" providerId="LiveId" clId="{B01DC16C-5689-4ED9-BD66-B63483E60227}" dt="2022-11-15T08:53:41.228" v="1528" actId="729"/>
        <pc:sldMkLst>
          <pc:docMk/>
          <pc:sldMk cId="1230350399" sldId="273"/>
        </pc:sldMkLst>
        <pc:picChg chg="add mod">
          <ac:chgData name="rameshparvesh05@outlook.com" userId="62b32f7fa8075b94" providerId="LiveId" clId="{B01DC16C-5689-4ED9-BD66-B63483E60227}" dt="2022-11-15T08:53:36.541" v="1527" actId="1076"/>
          <ac:picMkLst>
            <pc:docMk/>
            <pc:sldMk cId="1230350399" sldId="273"/>
            <ac:picMk id="3" creationId="{21749620-A510-D058-D473-76AE829DF884}"/>
          </ac:picMkLst>
        </pc:picChg>
      </pc:sldChg>
      <pc:sldChg chg="modSp new del mod">
        <pc:chgData name="rameshparvesh05@outlook.com" userId="62b32f7fa8075b94" providerId="LiveId" clId="{B01DC16C-5689-4ED9-BD66-B63483E60227}" dt="2022-11-15T08:51:24.442" v="1473" actId="47"/>
        <pc:sldMkLst>
          <pc:docMk/>
          <pc:sldMk cId="2888662588" sldId="273"/>
        </pc:sldMkLst>
        <pc:spChg chg="mod">
          <ac:chgData name="rameshparvesh05@outlook.com" userId="62b32f7fa8075b94" providerId="LiveId" clId="{B01DC16C-5689-4ED9-BD66-B63483E60227}" dt="2022-11-15T08:50:45.050" v="1472" actId="20577"/>
          <ac:spMkLst>
            <pc:docMk/>
            <pc:sldMk cId="2888662588" sldId="273"/>
            <ac:spMk id="2" creationId="{7394FD48-D741-DA10-E055-64493AC020AF}"/>
          </ac:spMkLst>
        </pc:spChg>
      </pc:sldChg>
      <pc:sldChg chg="addSp delSp modSp new del mod">
        <pc:chgData name="rameshparvesh05@outlook.com" userId="62b32f7fa8075b94" providerId="LiveId" clId="{B01DC16C-5689-4ED9-BD66-B63483E60227}" dt="2022-11-15T08:53:21.090" v="1521" actId="680"/>
        <pc:sldMkLst>
          <pc:docMk/>
          <pc:sldMk cId="3034643286" sldId="273"/>
        </pc:sldMkLst>
        <pc:spChg chg="mod">
          <ac:chgData name="rameshparvesh05@outlook.com" userId="62b32f7fa8075b94" providerId="LiveId" clId="{B01DC16C-5689-4ED9-BD66-B63483E60227}" dt="2022-11-15T08:53:19.271" v="1517" actId="1076"/>
          <ac:spMkLst>
            <pc:docMk/>
            <pc:sldMk cId="3034643286" sldId="273"/>
            <ac:spMk id="2" creationId="{2CEB2120-2E2E-5FD9-BBEA-E1486BBF5E13}"/>
          </ac:spMkLst>
        </pc:spChg>
        <pc:spChg chg="add del">
          <ac:chgData name="rameshparvesh05@outlook.com" userId="62b32f7fa8075b94" providerId="LiveId" clId="{B01DC16C-5689-4ED9-BD66-B63483E60227}" dt="2022-11-15T08:53:20.434" v="1520" actId="22"/>
          <ac:spMkLst>
            <pc:docMk/>
            <pc:sldMk cId="3034643286" sldId="273"/>
            <ac:spMk id="3" creationId="{4BFBB01D-7B86-6DD1-1321-CC406D78F5B8}"/>
          </ac:spMkLst>
        </pc:spChg>
        <pc:picChg chg="add del mod ord">
          <ac:chgData name="rameshparvesh05@outlook.com" userId="62b32f7fa8075b94" providerId="LiveId" clId="{B01DC16C-5689-4ED9-BD66-B63483E60227}" dt="2022-11-15T08:53:20.434" v="1520" actId="22"/>
          <ac:picMkLst>
            <pc:docMk/>
            <pc:sldMk cId="3034643286" sldId="273"/>
            <ac:picMk id="5" creationId="{ACC4CC00-8750-F8C6-0C96-B4309E509EDB}"/>
          </ac:picMkLst>
        </pc:picChg>
      </pc:sldChg>
      <pc:sldChg chg="addSp delSp modSp new mod ord">
        <pc:chgData name="rameshparvesh05@outlook.com" userId="62b32f7fa8075b94" providerId="LiveId" clId="{B01DC16C-5689-4ED9-BD66-B63483E60227}" dt="2022-11-17T05:55:38.158" v="1945"/>
        <pc:sldMkLst>
          <pc:docMk/>
          <pc:sldMk cId="281512813" sldId="274"/>
        </pc:sldMkLst>
        <pc:spChg chg="add del">
          <ac:chgData name="rameshparvesh05@outlook.com" userId="62b32f7fa8075b94" providerId="LiveId" clId="{B01DC16C-5689-4ED9-BD66-B63483E60227}" dt="2022-11-15T16:47:42.060" v="1548"/>
          <ac:spMkLst>
            <pc:docMk/>
            <pc:sldMk cId="281512813" sldId="274"/>
            <ac:spMk id="2" creationId="{54AEED14-9B31-71F2-308F-5EB4A236C99B}"/>
          </ac:spMkLst>
        </pc:spChg>
        <pc:picChg chg="add mod">
          <ac:chgData name="rameshparvesh05@outlook.com" userId="62b32f7fa8075b94" providerId="LiveId" clId="{B01DC16C-5689-4ED9-BD66-B63483E60227}" dt="2022-11-15T16:47:48.078" v="1551" actId="1076"/>
          <ac:picMkLst>
            <pc:docMk/>
            <pc:sldMk cId="281512813" sldId="274"/>
            <ac:picMk id="3" creationId="{5325D03B-4081-4FF4-0045-78FA3C2D39EF}"/>
          </ac:picMkLst>
        </pc:picChg>
      </pc:sldChg>
      <pc:sldChg chg="addSp modSp new mod">
        <pc:chgData name="rameshparvesh05@outlook.com" userId="62b32f7fa8075b94" providerId="LiveId" clId="{B01DC16C-5689-4ED9-BD66-B63483E60227}" dt="2022-11-17T04:11:39.491" v="1637" actId="207"/>
        <pc:sldMkLst>
          <pc:docMk/>
          <pc:sldMk cId="2397661217" sldId="275"/>
        </pc:sldMkLst>
        <pc:spChg chg="mod">
          <ac:chgData name="rameshparvesh05@outlook.com" userId="62b32f7fa8075b94" providerId="LiveId" clId="{B01DC16C-5689-4ED9-BD66-B63483E60227}" dt="2022-11-17T04:03:44.777" v="1573" actId="20577"/>
          <ac:spMkLst>
            <pc:docMk/>
            <pc:sldMk cId="2397661217" sldId="275"/>
            <ac:spMk id="2" creationId="{FD885631-866F-3356-0211-C381B8399F36}"/>
          </ac:spMkLst>
        </pc:spChg>
        <pc:spChg chg="mod">
          <ac:chgData name="rameshparvesh05@outlook.com" userId="62b32f7fa8075b94" providerId="LiveId" clId="{B01DC16C-5689-4ED9-BD66-B63483E60227}" dt="2022-11-17T04:11:39.491" v="1637" actId="207"/>
          <ac:spMkLst>
            <pc:docMk/>
            <pc:sldMk cId="2397661217" sldId="275"/>
            <ac:spMk id="3" creationId="{56EC19F2-BFBE-E535-F3B0-12AECA991F4F}"/>
          </ac:spMkLst>
        </pc:spChg>
        <pc:picChg chg="add mod">
          <ac:chgData name="rameshparvesh05@outlook.com" userId="62b32f7fa8075b94" providerId="LiveId" clId="{B01DC16C-5689-4ED9-BD66-B63483E60227}" dt="2022-11-17T04:06:17.927" v="1584" actId="1076"/>
          <ac:picMkLst>
            <pc:docMk/>
            <pc:sldMk cId="2397661217" sldId="275"/>
            <ac:picMk id="1026" creationId="{35F8F224-2DEF-FC4D-81AF-A133DB788F7C}"/>
          </ac:picMkLst>
        </pc:picChg>
      </pc:sldChg>
      <pc:sldChg chg="addSp modSp new mod">
        <pc:chgData name="rameshparvesh05@outlook.com" userId="62b32f7fa8075b94" providerId="LiveId" clId="{B01DC16C-5689-4ED9-BD66-B63483E60227}" dt="2022-11-17T04:11:51.417" v="1638" actId="207"/>
        <pc:sldMkLst>
          <pc:docMk/>
          <pc:sldMk cId="1699617259" sldId="276"/>
        </pc:sldMkLst>
        <pc:spChg chg="mod">
          <ac:chgData name="rameshparvesh05@outlook.com" userId="62b32f7fa8075b94" providerId="LiveId" clId="{B01DC16C-5689-4ED9-BD66-B63483E60227}" dt="2022-11-17T04:07:51.658" v="1631" actId="20577"/>
          <ac:spMkLst>
            <pc:docMk/>
            <pc:sldMk cId="1699617259" sldId="276"/>
            <ac:spMk id="2" creationId="{1B84BE72-FB25-B62A-71F3-A9280E055F5F}"/>
          </ac:spMkLst>
        </pc:spChg>
        <pc:spChg chg="mod">
          <ac:chgData name="rameshparvesh05@outlook.com" userId="62b32f7fa8075b94" providerId="LiveId" clId="{B01DC16C-5689-4ED9-BD66-B63483E60227}" dt="2022-11-17T04:11:51.417" v="1638" actId="207"/>
          <ac:spMkLst>
            <pc:docMk/>
            <pc:sldMk cId="1699617259" sldId="276"/>
            <ac:spMk id="3" creationId="{35B2183A-0505-B047-1564-9FE7D55E1702}"/>
          </ac:spMkLst>
        </pc:spChg>
        <pc:picChg chg="add mod">
          <ac:chgData name="rameshparvesh05@outlook.com" userId="62b32f7fa8075b94" providerId="LiveId" clId="{B01DC16C-5689-4ED9-BD66-B63483E60227}" dt="2022-11-17T04:10:47.482" v="1634" actId="1076"/>
          <ac:picMkLst>
            <pc:docMk/>
            <pc:sldMk cId="1699617259" sldId="276"/>
            <ac:picMk id="2050" creationId="{CD39CE3F-A075-2A4F-9DBF-73E8E5D7827C}"/>
          </ac:picMkLst>
        </pc:picChg>
      </pc:sldChg>
      <pc:sldChg chg="modSp new mod">
        <pc:chgData name="rameshparvesh05@outlook.com" userId="62b32f7fa8075b94" providerId="LiveId" clId="{B01DC16C-5689-4ED9-BD66-B63483E60227}" dt="2022-11-17T04:26:56.407" v="1792" actId="20577"/>
        <pc:sldMkLst>
          <pc:docMk/>
          <pc:sldMk cId="903173166" sldId="277"/>
        </pc:sldMkLst>
        <pc:spChg chg="mod">
          <ac:chgData name="rameshparvesh05@outlook.com" userId="62b32f7fa8075b94" providerId="LiveId" clId="{B01DC16C-5689-4ED9-BD66-B63483E60227}" dt="2022-11-17T04:23:52.352" v="1713" actId="20577"/>
          <ac:spMkLst>
            <pc:docMk/>
            <pc:sldMk cId="903173166" sldId="277"/>
            <ac:spMk id="2" creationId="{DA19719F-6606-C053-1AB0-F32E2F85E11B}"/>
          </ac:spMkLst>
        </pc:spChg>
        <pc:spChg chg="mod">
          <ac:chgData name="rameshparvesh05@outlook.com" userId="62b32f7fa8075b94" providerId="LiveId" clId="{B01DC16C-5689-4ED9-BD66-B63483E60227}" dt="2022-11-17T04:26:56.407" v="1792" actId="20577"/>
          <ac:spMkLst>
            <pc:docMk/>
            <pc:sldMk cId="903173166" sldId="277"/>
            <ac:spMk id="3" creationId="{56A6FB74-02F3-EF9A-D27A-474F35252E52}"/>
          </ac:spMkLst>
        </pc:spChg>
      </pc:sldChg>
      <pc:sldChg chg="modSp new del mod">
        <pc:chgData name="rameshparvesh05@outlook.com" userId="62b32f7fa8075b94" providerId="LiveId" clId="{B01DC16C-5689-4ED9-BD66-B63483E60227}" dt="2022-11-17T04:23:05.897" v="1678" actId="47"/>
        <pc:sldMkLst>
          <pc:docMk/>
          <pc:sldMk cId="3339686973" sldId="277"/>
        </pc:sldMkLst>
        <pc:spChg chg="mod">
          <ac:chgData name="rameshparvesh05@outlook.com" userId="62b32f7fa8075b94" providerId="LiveId" clId="{B01DC16C-5689-4ED9-BD66-B63483E60227}" dt="2022-11-17T04:22:55.858" v="1677" actId="20577"/>
          <ac:spMkLst>
            <pc:docMk/>
            <pc:sldMk cId="3339686973" sldId="277"/>
            <ac:spMk id="2" creationId="{B19E0F94-0954-BB2A-E4C7-726DBDE3B754}"/>
          </ac:spMkLst>
        </pc:spChg>
      </pc:sldChg>
      <pc:sldChg chg="new del">
        <pc:chgData name="rameshparvesh05@outlook.com" userId="62b32f7fa8075b94" providerId="LiveId" clId="{B01DC16C-5689-4ED9-BD66-B63483E60227}" dt="2022-11-17T04:23:11.920" v="1680" actId="680"/>
        <pc:sldMkLst>
          <pc:docMk/>
          <pc:sldMk cId="4091054137" sldId="277"/>
        </pc:sldMkLst>
      </pc:sldChg>
      <pc:sldChg chg="modSp new mod">
        <pc:chgData name="rameshparvesh05@outlook.com" userId="62b32f7fa8075b94" providerId="LiveId" clId="{B01DC16C-5689-4ED9-BD66-B63483E60227}" dt="2022-11-17T04:46:52.535" v="1853" actId="113"/>
        <pc:sldMkLst>
          <pc:docMk/>
          <pc:sldMk cId="3427133587" sldId="278"/>
        </pc:sldMkLst>
        <pc:spChg chg="mod">
          <ac:chgData name="rameshparvesh05@outlook.com" userId="62b32f7fa8075b94" providerId="LiveId" clId="{B01DC16C-5689-4ED9-BD66-B63483E60227}" dt="2022-11-17T04:31:23.411" v="1816" actId="20577"/>
          <ac:spMkLst>
            <pc:docMk/>
            <pc:sldMk cId="3427133587" sldId="278"/>
            <ac:spMk id="2" creationId="{353C7EEA-6074-CD79-B6F0-B480735E4678}"/>
          </ac:spMkLst>
        </pc:spChg>
        <pc:spChg chg="mod">
          <ac:chgData name="rameshparvesh05@outlook.com" userId="62b32f7fa8075b94" providerId="LiveId" clId="{B01DC16C-5689-4ED9-BD66-B63483E60227}" dt="2022-11-17T04:46:52.535" v="1853" actId="113"/>
          <ac:spMkLst>
            <pc:docMk/>
            <pc:sldMk cId="3427133587" sldId="278"/>
            <ac:spMk id="3" creationId="{148B5614-BCFB-70C9-8A65-3F0B3411C0DD}"/>
          </ac:spMkLst>
        </pc:spChg>
      </pc:sldChg>
      <pc:sldChg chg="addSp delSp modSp new del mod">
        <pc:chgData name="rameshparvesh05@outlook.com" userId="62b32f7fa8075b94" providerId="LiveId" clId="{B01DC16C-5689-4ED9-BD66-B63483E60227}" dt="2022-11-17T07:29:02.001" v="1958" actId="47"/>
        <pc:sldMkLst>
          <pc:docMk/>
          <pc:sldMk cId="1516701264" sldId="279"/>
        </pc:sldMkLst>
        <pc:spChg chg="del">
          <ac:chgData name="rameshparvesh05@outlook.com" userId="62b32f7fa8075b94" providerId="LiveId" clId="{B01DC16C-5689-4ED9-BD66-B63483E60227}" dt="2022-11-17T05:14:57.121" v="1868" actId="22"/>
          <ac:spMkLst>
            <pc:docMk/>
            <pc:sldMk cId="1516701264" sldId="279"/>
            <ac:spMk id="3" creationId="{2AEC2585-FCDA-183E-52B8-25FFEEDA8ADC}"/>
          </ac:spMkLst>
        </pc:spChg>
        <pc:picChg chg="add mod ord">
          <ac:chgData name="rameshparvesh05@outlook.com" userId="62b32f7fa8075b94" providerId="LiveId" clId="{B01DC16C-5689-4ED9-BD66-B63483E60227}" dt="2022-11-17T07:28:51.781" v="1955" actId="1076"/>
          <ac:picMkLst>
            <pc:docMk/>
            <pc:sldMk cId="1516701264" sldId="279"/>
            <ac:picMk id="5" creationId="{B0070CE5-7CFB-5877-7951-4EA62815B69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11/17/2022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IN" sz="6000" dirty="0">
                <a:solidFill>
                  <a:schemeClr val="bg1"/>
                </a:solidFill>
              </a:rPr>
              <a:t>S</a:t>
            </a:r>
            <a:r>
              <a:rPr lang="en-001" sz="6000" dirty="0">
                <a:solidFill>
                  <a:schemeClr val="bg1"/>
                </a:solidFill>
              </a:rPr>
              <a:t>mart attendance system</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IN" dirty="0">
                <a:solidFill>
                  <a:srgbClr val="7CEBFF"/>
                </a:solidFill>
              </a:rPr>
              <a:t>T</a:t>
            </a:r>
            <a:r>
              <a:rPr lang="en-001" dirty="0" err="1">
                <a:solidFill>
                  <a:srgbClr val="7CEBFF"/>
                </a:solidFill>
              </a:rPr>
              <a:t>eam</a:t>
            </a:r>
            <a:r>
              <a:rPr lang="en-001" dirty="0">
                <a:solidFill>
                  <a:srgbClr val="7CEBFF"/>
                </a:solidFill>
              </a:rPr>
              <a:t> </a:t>
            </a:r>
            <a:r>
              <a:rPr lang="en-001" dirty="0" err="1">
                <a:solidFill>
                  <a:srgbClr val="7CEBFF"/>
                </a:solidFill>
              </a:rPr>
              <a:t>gt</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EBA7-770C-5868-E7BD-3F66F53B0AC5}"/>
              </a:ext>
            </a:extLst>
          </p:cNvPr>
          <p:cNvSpPr>
            <a:spLocks noGrp="1"/>
          </p:cNvSpPr>
          <p:nvPr>
            <p:ph type="title"/>
          </p:nvPr>
        </p:nvSpPr>
        <p:spPr/>
        <p:txBody>
          <a:bodyPr/>
          <a:lstStyle/>
          <a:p>
            <a:r>
              <a:rPr lang="en-IN" dirty="0"/>
              <a:t>A</a:t>
            </a:r>
            <a:r>
              <a:rPr lang="en-001" dirty="0" err="1"/>
              <a:t>ttendance</a:t>
            </a:r>
            <a:r>
              <a:rPr lang="en-001" dirty="0"/>
              <a:t> marking</a:t>
            </a:r>
            <a:endParaRPr lang="en-IN" dirty="0"/>
          </a:p>
        </p:txBody>
      </p:sp>
      <p:sp>
        <p:nvSpPr>
          <p:cNvPr id="3" name="Content Placeholder 2">
            <a:extLst>
              <a:ext uri="{FF2B5EF4-FFF2-40B4-BE49-F238E27FC236}">
                <a16:creationId xmlns:a16="http://schemas.microsoft.com/office/drawing/2014/main" id="{2E75AE76-92DC-8863-3086-6162BDF2CC67}"/>
              </a:ext>
            </a:extLst>
          </p:cNvPr>
          <p:cNvSpPr>
            <a:spLocks noGrp="1"/>
          </p:cNvSpPr>
          <p:nvPr>
            <p:ph idx="1"/>
          </p:nvPr>
        </p:nvSpPr>
        <p:spPr/>
        <p:txBody>
          <a:bodyPr/>
          <a:lstStyle/>
          <a:p>
            <a:pPr marL="0" indent="0">
              <a:buNone/>
            </a:pPr>
            <a:endParaRPr lang="en-IN" sz="1800" b="0" i="0" u="none" strike="noStrike" baseline="0" dirty="0">
              <a:solidFill>
                <a:srgbClr val="1677A4"/>
              </a:solidFill>
              <a:latin typeface="Arial" panose="020B0604020202020204" pitchFamily="34" charset="0"/>
            </a:endParaRPr>
          </a:p>
          <a:p>
            <a:r>
              <a:rPr lang="en-US" sz="2400" b="0" i="0" u="none" strike="noStrike" baseline="0" dirty="0">
                <a:solidFill>
                  <a:srgbClr val="000000"/>
                </a:solidFill>
                <a:latin typeface="Times New Roman" panose="02020603050405020304" pitchFamily="18" charset="0"/>
              </a:rPr>
              <a:t>Once the face is identify with the image stored in  </a:t>
            </a:r>
            <a:r>
              <a:rPr lang="en-001" sz="2400" b="0" i="0" u="none" strike="noStrike" baseline="0" dirty="0">
                <a:solidFill>
                  <a:srgbClr val="000000"/>
                </a:solidFill>
                <a:latin typeface="Times New Roman" panose="02020603050405020304" pitchFamily="18" charset="0"/>
              </a:rPr>
              <a:t>data base </a:t>
            </a:r>
            <a:r>
              <a:rPr lang="en-US" sz="2400" b="0" i="0" u="none" strike="noStrike" baseline="0" dirty="0">
                <a:solidFill>
                  <a:srgbClr val="000000"/>
                </a:solidFill>
                <a:latin typeface="Times New Roman" panose="02020603050405020304" pitchFamily="18" charset="0"/>
              </a:rPr>
              <a:t>file, python generate </a:t>
            </a:r>
            <a:r>
              <a:rPr lang="en-001" sz="2400" b="0" i="0" u="none" strike="noStrike" baseline="0" dirty="0">
                <a:solidFill>
                  <a:srgbClr val="000000"/>
                </a:solidFill>
                <a:latin typeface="Times New Roman" panose="02020603050405020304" pitchFamily="18" charset="0"/>
              </a:rPr>
              <a:t>names</a:t>
            </a:r>
            <a:r>
              <a:rPr lang="en-US" sz="2400" b="0" i="0" u="none" strike="noStrike" baseline="0" dirty="0">
                <a:solidFill>
                  <a:srgbClr val="000000"/>
                </a:solidFill>
                <a:latin typeface="Times New Roman" panose="02020603050405020304" pitchFamily="18" charset="0"/>
              </a:rPr>
              <a:t> of present students and return that, when data is returned, the system generates attendance table which includes the name, roll number, date, day and time with corresponding subject id. And then passes the data to python to store the table into an excel sheet </a:t>
            </a:r>
            <a:r>
              <a:rPr lang="en-001" sz="2400" b="0" i="0" u="none" strike="noStrike" baseline="0" dirty="0">
                <a:solidFill>
                  <a:srgbClr val="000000"/>
                </a:solidFill>
                <a:latin typeface="Times New Roman" panose="02020603050405020304" pitchFamily="18" charset="0"/>
              </a:rPr>
              <a:t>as well as stored in attendance database </a:t>
            </a:r>
            <a:r>
              <a:rPr lang="en-US" sz="2400" b="0" i="0" u="none" strike="noStrike" baseline="0" dirty="0">
                <a:solidFill>
                  <a:srgbClr val="000000"/>
                </a:solidFill>
                <a:latin typeface="Times New Roman" panose="02020603050405020304" pitchFamily="18" charset="0"/>
              </a:rPr>
              <a:t>automatically. Each sheet is saved according to the subjects which already entered by the administrator</a:t>
            </a:r>
            <a:endParaRPr lang="en-IN" sz="2400" dirty="0"/>
          </a:p>
        </p:txBody>
      </p:sp>
    </p:spTree>
    <p:extLst>
      <p:ext uri="{BB962C8B-B14F-4D97-AF65-F5344CB8AC3E}">
        <p14:creationId xmlns:p14="http://schemas.microsoft.com/office/powerpoint/2010/main" val="1325296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7809-7ADC-7B8E-EFA1-9F4732B252D4}"/>
              </a:ext>
            </a:extLst>
          </p:cNvPr>
          <p:cNvSpPr>
            <a:spLocks noGrp="1"/>
          </p:cNvSpPr>
          <p:nvPr>
            <p:ph type="title"/>
          </p:nvPr>
        </p:nvSpPr>
        <p:spPr/>
        <p:txBody>
          <a:bodyPr/>
          <a:lstStyle/>
          <a:p>
            <a:r>
              <a:rPr lang="en-IN" dirty="0"/>
              <a:t>D</a:t>
            </a:r>
            <a:r>
              <a:rPr lang="en-001" dirty="0" err="1"/>
              <a:t>atabase</a:t>
            </a:r>
            <a:r>
              <a:rPr lang="en-001" dirty="0"/>
              <a:t> schema</a:t>
            </a:r>
            <a:endParaRPr lang="en-IN" dirty="0"/>
          </a:p>
        </p:txBody>
      </p:sp>
      <p:pic>
        <p:nvPicPr>
          <p:cNvPr id="5" name="Content Placeholder 4">
            <a:extLst>
              <a:ext uri="{FF2B5EF4-FFF2-40B4-BE49-F238E27FC236}">
                <a16:creationId xmlns:a16="http://schemas.microsoft.com/office/drawing/2014/main" id="{55549776-FF93-E1B8-1925-98D4F7987400}"/>
              </a:ext>
            </a:extLst>
          </p:cNvPr>
          <p:cNvPicPr>
            <a:picLocks noGrp="1" noChangeAspect="1"/>
          </p:cNvPicPr>
          <p:nvPr>
            <p:ph idx="1"/>
          </p:nvPr>
        </p:nvPicPr>
        <p:blipFill>
          <a:blip r:embed="rId2"/>
          <a:stretch>
            <a:fillRect/>
          </a:stretch>
        </p:blipFill>
        <p:spPr>
          <a:xfrm>
            <a:off x="1509951" y="2109506"/>
            <a:ext cx="9172097" cy="4273363"/>
          </a:xfrm>
        </p:spPr>
      </p:pic>
    </p:spTree>
    <p:extLst>
      <p:ext uri="{BB962C8B-B14F-4D97-AF65-F5344CB8AC3E}">
        <p14:creationId xmlns:p14="http://schemas.microsoft.com/office/powerpoint/2010/main" val="87439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9719F-6606-C053-1AB0-F32E2F85E11B}"/>
              </a:ext>
            </a:extLst>
          </p:cNvPr>
          <p:cNvSpPr>
            <a:spLocks noGrp="1"/>
          </p:cNvSpPr>
          <p:nvPr>
            <p:ph type="title"/>
          </p:nvPr>
        </p:nvSpPr>
        <p:spPr/>
        <p:txBody>
          <a:bodyPr/>
          <a:lstStyle/>
          <a:p>
            <a:r>
              <a:rPr lang="en-IN" dirty="0"/>
              <a:t>F</a:t>
            </a:r>
            <a:r>
              <a:rPr lang="en-001" dirty="0"/>
              <a:t>ace recognition implementation</a:t>
            </a:r>
            <a:endParaRPr lang="en-IN" dirty="0"/>
          </a:p>
        </p:txBody>
      </p:sp>
      <p:sp>
        <p:nvSpPr>
          <p:cNvPr id="3" name="Content Placeholder 2">
            <a:extLst>
              <a:ext uri="{FF2B5EF4-FFF2-40B4-BE49-F238E27FC236}">
                <a16:creationId xmlns:a16="http://schemas.microsoft.com/office/drawing/2014/main" id="{56A6FB74-02F3-EF9A-D27A-474F35252E52}"/>
              </a:ext>
            </a:extLst>
          </p:cNvPr>
          <p:cNvSpPr>
            <a:spLocks noGrp="1"/>
          </p:cNvSpPr>
          <p:nvPr>
            <p:ph idx="1"/>
          </p:nvPr>
        </p:nvSpPr>
        <p:spPr/>
        <p:txBody>
          <a:bodyPr/>
          <a:lstStyle/>
          <a:p>
            <a:r>
              <a:rPr lang="en-001" b="1" dirty="0"/>
              <a:t>OPEN CV</a:t>
            </a:r>
            <a:br>
              <a:rPr lang="en-001" b="1" dirty="0"/>
            </a:br>
            <a:r>
              <a:rPr lang="en-US" dirty="0"/>
              <a:t>OpenCV is a library of programming functions mainly aimed at real-time computer vision. Originally developed by Intel, it was later supported by Willow Garage then </a:t>
            </a:r>
            <a:r>
              <a:rPr lang="en-US" dirty="0" err="1"/>
              <a:t>Itseez</a:t>
            </a:r>
            <a:r>
              <a:rPr lang="en-US" dirty="0"/>
              <a:t>. The library is cross-platform and free for use under the open-source Apache 2 License</a:t>
            </a:r>
            <a:endParaRPr lang="en-001" dirty="0"/>
          </a:p>
          <a:p>
            <a:r>
              <a:rPr lang="en-001" b="1" dirty="0"/>
              <a:t>PYCHARM</a:t>
            </a:r>
            <a:br>
              <a:rPr lang="en-001" b="1" dirty="0"/>
            </a:br>
            <a:r>
              <a:rPr lang="en-001" dirty="0"/>
              <a:t>it is a free source python IDE</a:t>
            </a:r>
            <a:endParaRPr lang="en-001" b="1" dirty="0"/>
          </a:p>
        </p:txBody>
      </p:sp>
    </p:spTree>
    <p:extLst>
      <p:ext uri="{BB962C8B-B14F-4D97-AF65-F5344CB8AC3E}">
        <p14:creationId xmlns:p14="http://schemas.microsoft.com/office/powerpoint/2010/main" val="90317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7EEA-6074-CD79-B6F0-B480735E4678}"/>
              </a:ext>
            </a:extLst>
          </p:cNvPr>
          <p:cNvSpPr>
            <a:spLocks noGrp="1"/>
          </p:cNvSpPr>
          <p:nvPr>
            <p:ph type="title"/>
          </p:nvPr>
        </p:nvSpPr>
        <p:spPr/>
        <p:txBody>
          <a:bodyPr/>
          <a:lstStyle/>
          <a:p>
            <a:r>
              <a:rPr lang="en-IN" dirty="0"/>
              <a:t>D</a:t>
            </a:r>
            <a:r>
              <a:rPr lang="en-001" dirty="0" err="1"/>
              <a:t>atabase</a:t>
            </a:r>
            <a:r>
              <a:rPr lang="en-001" dirty="0"/>
              <a:t> </a:t>
            </a:r>
            <a:r>
              <a:rPr lang="en-001" dirty="0" err="1"/>
              <a:t>implementaion</a:t>
            </a:r>
            <a:endParaRPr lang="en-IN" dirty="0"/>
          </a:p>
        </p:txBody>
      </p:sp>
      <p:sp>
        <p:nvSpPr>
          <p:cNvPr id="3" name="Content Placeholder 2">
            <a:extLst>
              <a:ext uri="{FF2B5EF4-FFF2-40B4-BE49-F238E27FC236}">
                <a16:creationId xmlns:a16="http://schemas.microsoft.com/office/drawing/2014/main" id="{148B5614-BCFB-70C9-8A65-3F0B3411C0DD}"/>
              </a:ext>
            </a:extLst>
          </p:cNvPr>
          <p:cNvSpPr>
            <a:spLocks noGrp="1"/>
          </p:cNvSpPr>
          <p:nvPr>
            <p:ph idx="1"/>
          </p:nvPr>
        </p:nvSpPr>
        <p:spPr/>
        <p:txBody>
          <a:bodyPr/>
          <a:lstStyle/>
          <a:p>
            <a:r>
              <a:rPr lang="en-001" b="1" dirty="0"/>
              <a:t>MYSQL</a:t>
            </a:r>
            <a:br>
              <a:rPr lang="en-001" b="1" dirty="0"/>
            </a:br>
            <a:r>
              <a:rPr lang="en-US" dirty="0"/>
              <a:t>MySQL is an open-source relational database management system. Its name is a combination of "My", the name of co-founder Michael </a:t>
            </a:r>
            <a:r>
              <a:rPr lang="en-US" dirty="0" err="1"/>
              <a:t>Widenius's</a:t>
            </a:r>
            <a:r>
              <a:rPr lang="en-US" dirty="0"/>
              <a:t> daughter My, and "SQL", the abbreviation for Structured Query Language</a:t>
            </a:r>
            <a:br>
              <a:rPr lang="en-001" dirty="0"/>
            </a:br>
            <a:endParaRPr lang="en-001" dirty="0"/>
          </a:p>
          <a:p>
            <a:r>
              <a:rPr lang="en-001" b="1" dirty="0"/>
              <a:t>PHP MYADMIN</a:t>
            </a:r>
            <a:br>
              <a:rPr lang="en-001" b="1" dirty="0"/>
            </a:br>
            <a:r>
              <a:rPr lang="en-US" dirty="0"/>
              <a:t>phpMyAdmin is a free and open source administration tool for MySQL</a:t>
            </a:r>
            <a:endParaRPr lang="en-001" dirty="0"/>
          </a:p>
          <a:p>
            <a:endParaRPr lang="en-IN" dirty="0"/>
          </a:p>
        </p:txBody>
      </p:sp>
    </p:spTree>
    <p:extLst>
      <p:ext uri="{BB962C8B-B14F-4D97-AF65-F5344CB8AC3E}">
        <p14:creationId xmlns:p14="http://schemas.microsoft.com/office/powerpoint/2010/main" val="342713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25D03B-4081-4FF4-0045-78FA3C2D39EF}"/>
              </a:ext>
            </a:extLst>
          </p:cNvPr>
          <p:cNvPicPr>
            <a:picLocks noChangeAspect="1"/>
          </p:cNvPicPr>
          <p:nvPr/>
        </p:nvPicPr>
        <p:blipFill>
          <a:blip r:embed="rId2"/>
          <a:stretch>
            <a:fillRect/>
          </a:stretch>
        </p:blipFill>
        <p:spPr>
          <a:xfrm>
            <a:off x="1559932" y="685755"/>
            <a:ext cx="9072135" cy="6109492"/>
          </a:xfrm>
          <a:prstGeom prst="rect">
            <a:avLst/>
          </a:prstGeom>
        </p:spPr>
      </p:pic>
    </p:spTree>
    <p:extLst>
      <p:ext uri="{BB962C8B-B14F-4D97-AF65-F5344CB8AC3E}">
        <p14:creationId xmlns:p14="http://schemas.microsoft.com/office/powerpoint/2010/main" val="281512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5631-866F-3356-0211-C381B8399F36}"/>
              </a:ext>
            </a:extLst>
          </p:cNvPr>
          <p:cNvSpPr>
            <a:spLocks noGrp="1"/>
          </p:cNvSpPr>
          <p:nvPr>
            <p:ph type="title"/>
          </p:nvPr>
        </p:nvSpPr>
        <p:spPr/>
        <p:txBody>
          <a:bodyPr/>
          <a:lstStyle/>
          <a:p>
            <a:r>
              <a:rPr lang="en-001" dirty="0"/>
              <a:t>DESKTOP APPLICATION</a:t>
            </a:r>
            <a:endParaRPr lang="en-IN" dirty="0"/>
          </a:p>
        </p:txBody>
      </p:sp>
      <p:sp>
        <p:nvSpPr>
          <p:cNvPr id="3" name="Content Placeholder 2">
            <a:extLst>
              <a:ext uri="{FF2B5EF4-FFF2-40B4-BE49-F238E27FC236}">
                <a16:creationId xmlns:a16="http://schemas.microsoft.com/office/drawing/2014/main" id="{56EC19F2-BFBE-E535-F3B0-12AECA991F4F}"/>
              </a:ext>
            </a:extLst>
          </p:cNvPr>
          <p:cNvSpPr>
            <a:spLocks noGrp="1"/>
          </p:cNvSpPr>
          <p:nvPr>
            <p:ph idx="1"/>
          </p:nvPr>
        </p:nvSpPr>
        <p:spPr>
          <a:xfrm>
            <a:off x="119451" y="2349687"/>
            <a:ext cx="11313802" cy="3806157"/>
          </a:xfrm>
        </p:spPr>
        <p:txBody>
          <a:bodyPr/>
          <a:lstStyle/>
          <a:p>
            <a:r>
              <a:rPr lang="en-US" b="0" i="0" dirty="0">
                <a:solidFill>
                  <a:schemeClr val="tx1"/>
                </a:solidFill>
                <a:effectLst/>
                <a:latin typeface="arial" panose="020B0604020202020204" pitchFamily="34" charset="0"/>
              </a:rPr>
              <a:t>JavaFX is a software platform for creating and delivering desktop applications, as well as rich web applications that can run across a wide variety of devices. JavaFX has support for desktop computers and web browsers on Microsoft Windows, Linux, and macOS, as well as mobile devices running iOS and Android</a:t>
            </a:r>
            <a:endParaRPr lang="en-IN" dirty="0">
              <a:solidFill>
                <a:schemeClr val="tx1"/>
              </a:solidFill>
            </a:endParaRPr>
          </a:p>
        </p:txBody>
      </p:sp>
      <p:pic>
        <p:nvPicPr>
          <p:cNvPr id="1026" name="Picture 2" descr="JavaFX – Wikipedia">
            <a:extLst>
              <a:ext uri="{FF2B5EF4-FFF2-40B4-BE49-F238E27FC236}">
                <a16:creationId xmlns:a16="http://schemas.microsoft.com/office/drawing/2014/main" id="{35F8F224-2DEF-FC4D-81AF-A133DB788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0310" y="2095143"/>
            <a:ext cx="3452943" cy="1461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661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BE72-FB25-B62A-71F3-A9280E055F5F}"/>
              </a:ext>
            </a:extLst>
          </p:cNvPr>
          <p:cNvSpPr>
            <a:spLocks noGrp="1"/>
          </p:cNvSpPr>
          <p:nvPr>
            <p:ph type="title"/>
          </p:nvPr>
        </p:nvSpPr>
        <p:spPr/>
        <p:txBody>
          <a:bodyPr/>
          <a:lstStyle/>
          <a:p>
            <a:r>
              <a:rPr lang="en-IN" dirty="0"/>
              <a:t>J</a:t>
            </a:r>
            <a:r>
              <a:rPr lang="en-001" dirty="0" err="1"/>
              <a:t>dbc</a:t>
            </a:r>
            <a:r>
              <a:rPr lang="en-001" dirty="0"/>
              <a:t> (java database connectivity)</a:t>
            </a:r>
            <a:endParaRPr lang="en-IN" dirty="0"/>
          </a:p>
        </p:txBody>
      </p:sp>
      <p:sp>
        <p:nvSpPr>
          <p:cNvPr id="3" name="Content Placeholder 2">
            <a:extLst>
              <a:ext uri="{FF2B5EF4-FFF2-40B4-BE49-F238E27FC236}">
                <a16:creationId xmlns:a16="http://schemas.microsoft.com/office/drawing/2014/main" id="{35B2183A-0505-B047-1564-9FE7D55E1702}"/>
              </a:ext>
            </a:extLst>
          </p:cNvPr>
          <p:cNvSpPr>
            <a:spLocks noGrp="1"/>
          </p:cNvSpPr>
          <p:nvPr>
            <p:ph idx="1"/>
          </p:nvPr>
        </p:nvSpPr>
        <p:spPr/>
        <p:txBody>
          <a:bodyPr/>
          <a:lstStyle/>
          <a:p>
            <a:r>
              <a:rPr lang="en-US" b="0" i="0" dirty="0">
                <a:solidFill>
                  <a:schemeClr val="tx1"/>
                </a:solidFill>
                <a:effectLst/>
                <a:latin typeface="arial" panose="020B0604020202020204" pitchFamily="34" charset="0"/>
              </a:rPr>
              <a:t>Java Database Connectivity is an application programming interface for the programming language Java, which defines how a client may access a database. It is a Java-based data access technology used for Java database connectivity. It is part of the Java Standard Edition platform, from Oracle Corporation</a:t>
            </a:r>
            <a:endParaRPr lang="en-IN" dirty="0">
              <a:solidFill>
                <a:schemeClr val="tx1"/>
              </a:solidFill>
            </a:endParaRPr>
          </a:p>
        </p:txBody>
      </p:sp>
      <p:pic>
        <p:nvPicPr>
          <p:cNvPr id="2050" name="Picture 2" descr="The Java Database Connectivity (JDBC) API - OOSE">
            <a:extLst>
              <a:ext uri="{FF2B5EF4-FFF2-40B4-BE49-F238E27FC236}">
                <a16:creationId xmlns:a16="http://schemas.microsoft.com/office/drawing/2014/main" id="{CD39CE3F-A075-2A4F-9DBF-73E8E5D78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7262" y="1815074"/>
            <a:ext cx="27051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617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166A-22D2-2379-8125-F64B67BCDC1E}"/>
              </a:ext>
            </a:extLst>
          </p:cNvPr>
          <p:cNvSpPr>
            <a:spLocks noGrp="1"/>
          </p:cNvSpPr>
          <p:nvPr>
            <p:ph type="title"/>
          </p:nvPr>
        </p:nvSpPr>
        <p:spPr/>
        <p:txBody>
          <a:bodyPr/>
          <a:lstStyle/>
          <a:p>
            <a:r>
              <a:rPr lang="en-IN" dirty="0"/>
              <a:t>F</a:t>
            </a:r>
            <a:r>
              <a:rPr lang="en-001" dirty="0" err="1"/>
              <a:t>uture</a:t>
            </a:r>
            <a:r>
              <a:rPr lang="en-001" dirty="0"/>
              <a:t> implementation</a:t>
            </a:r>
            <a:endParaRPr lang="en-IN" dirty="0"/>
          </a:p>
        </p:txBody>
      </p:sp>
      <p:sp>
        <p:nvSpPr>
          <p:cNvPr id="3" name="Content Placeholder 2">
            <a:extLst>
              <a:ext uri="{FF2B5EF4-FFF2-40B4-BE49-F238E27FC236}">
                <a16:creationId xmlns:a16="http://schemas.microsoft.com/office/drawing/2014/main" id="{94031B74-A230-6F3D-20E5-09E4CD71CA57}"/>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S</a:t>
            </a:r>
            <a:r>
              <a:rPr lang="en-001" sz="2400" dirty="0" err="1">
                <a:latin typeface="Times New Roman" panose="02020603050405020304" pitchFamily="18" charset="0"/>
                <a:cs typeface="Times New Roman" panose="02020603050405020304" pitchFamily="18" charset="0"/>
              </a:rPr>
              <a:t>ome</a:t>
            </a:r>
            <a:r>
              <a:rPr lang="en-001" sz="2400" dirty="0">
                <a:latin typeface="Times New Roman" panose="02020603050405020304" pitchFamily="18" charset="0"/>
                <a:cs typeface="Times New Roman" panose="02020603050405020304" pitchFamily="18" charset="0"/>
              </a:rPr>
              <a:t> D</a:t>
            </a:r>
            <a:r>
              <a:rPr lang="en-US" sz="2400" dirty="0" err="1">
                <a:latin typeface="Times New Roman" panose="02020603050405020304" pitchFamily="18" charset="0"/>
                <a:cs typeface="Times New Roman" panose="02020603050405020304" pitchFamily="18" charset="0"/>
              </a:rPr>
              <a:t>evelopment</a:t>
            </a:r>
            <a:r>
              <a:rPr lang="en-US" sz="2400" dirty="0">
                <a:latin typeface="Times New Roman" panose="02020603050405020304" pitchFamily="18" charset="0"/>
                <a:cs typeface="Times New Roman" panose="02020603050405020304" pitchFamily="18" charset="0"/>
              </a:rPr>
              <a:t> that we want to make sure of is the system’s complete automation. To avoid any discrepancies, such as tampering with the devices, the system must currently be supervised. Our goal is to completely automate the process by using a real-time live feed captured by a CCTV camera to mark students’ attendance without the need for manual supervision, resulting in legitimate and untampered attendance reports.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65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AA50-E53C-81DF-E01C-39EC46B3AA0B}"/>
              </a:ext>
            </a:extLst>
          </p:cNvPr>
          <p:cNvSpPr>
            <a:spLocks noGrp="1"/>
          </p:cNvSpPr>
          <p:nvPr>
            <p:ph type="title"/>
          </p:nvPr>
        </p:nvSpPr>
        <p:spPr/>
        <p:txBody>
          <a:bodyPr/>
          <a:lstStyle/>
          <a:p>
            <a:r>
              <a:rPr lang="en-001" dirty="0"/>
              <a:t>conclusion</a:t>
            </a:r>
            <a:endParaRPr lang="en-IN" dirty="0"/>
          </a:p>
        </p:txBody>
      </p:sp>
      <p:sp>
        <p:nvSpPr>
          <p:cNvPr id="3" name="Content Placeholder 2">
            <a:extLst>
              <a:ext uri="{FF2B5EF4-FFF2-40B4-BE49-F238E27FC236}">
                <a16:creationId xmlns:a16="http://schemas.microsoft.com/office/drawing/2014/main" id="{DD4FD51B-7342-1AB4-27B7-4D97467E3BEA}"/>
              </a:ext>
            </a:extLst>
          </p:cNvPr>
          <p:cNvSpPr>
            <a:spLocks noGrp="1"/>
          </p:cNvSpPr>
          <p:nvPr>
            <p:ph idx="1"/>
          </p:nvPr>
        </p:nvSpPr>
        <p:spPr/>
        <p:txBody>
          <a:bodyPr>
            <a:normAutofit/>
          </a:bodyPr>
          <a:lstStyle/>
          <a:p>
            <a:r>
              <a:rPr lang="en-US" sz="2400" b="0" i="0" u="none" strike="noStrike" baseline="0" dirty="0">
                <a:solidFill>
                  <a:srgbClr val="000000"/>
                </a:solidFill>
                <a:latin typeface="Times New Roman" panose="02020603050405020304" pitchFamily="18" charset="0"/>
              </a:rPr>
              <a:t>Smart attendance management system is designed to solve the issues of existing manual systems. We have used face recognition concept to mark the attendance of student and make the system better. The system performs satisfactory in different poses and variations. In future this system need be improved because these system sometimes fails to recognize students from some distance, also we have some processing limitation, working with a system of high processing may result even better performance of this system. </a:t>
            </a:r>
            <a:endParaRPr lang="en-IN" sz="2400" dirty="0"/>
          </a:p>
        </p:txBody>
      </p:sp>
    </p:spTree>
    <p:extLst>
      <p:ext uri="{BB962C8B-B14F-4D97-AF65-F5344CB8AC3E}">
        <p14:creationId xmlns:p14="http://schemas.microsoft.com/office/powerpoint/2010/main" val="2779068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001" dirty="0"/>
              <a:t>observations</a:t>
            </a:r>
            <a:endParaRPr lang="en-US" dirty="0"/>
          </a:p>
        </p:txBody>
      </p:sp>
      <p:pic>
        <p:nvPicPr>
          <p:cNvPr id="8" name="Content Placeholder 7">
            <a:extLst>
              <a:ext uri="{FF2B5EF4-FFF2-40B4-BE49-F238E27FC236}">
                <a16:creationId xmlns:a16="http://schemas.microsoft.com/office/drawing/2014/main" id="{58C91BA8-B457-F36E-A5AF-36B173283A2A}"/>
              </a:ext>
            </a:extLst>
          </p:cNvPr>
          <p:cNvPicPr>
            <a:picLocks noGrp="1" noChangeAspect="1"/>
          </p:cNvPicPr>
          <p:nvPr>
            <p:ph sz="half" idx="1"/>
          </p:nvPr>
        </p:nvPicPr>
        <p:blipFill>
          <a:blip r:embed="rId2"/>
          <a:stretch>
            <a:fillRect/>
          </a:stretch>
        </p:blipFill>
        <p:spPr>
          <a:xfrm>
            <a:off x="847350" y="2228003"/>
            <a:ext cx="5081676" cy="3500443"/>
          </a:xfrm>
        </p:spPr>
      </p:pic>
      <p:pic>
        <p:nvPicPr>
          <p:cNvPr id="10" name="Content Placeholder 9">
            <a:extLst>
              <a:ext uri="{FF2B5EF4-FFF2-40B4-BE49-F238E27FC236}">
                <a16:creationId xmlns:a16="http://schemas.microsoft.com/office/drawing/2014/main" id="{54A9B0C7-84BB-7AF6-EDF7-DBCA960FFEF0}"/>
              </a:ext>
            </a:extLst>
          </p:cNvPr>
          <p:cNvPicPr>
            <a:picLocks noGrp="1" noChangeAspect="1"/>
          </p:cNvPicPr>
          <p:nvPr>
            <p:ph sz="half" idx="2"/>
          </p:nvPr>
        </p:nvPicPr>
        <p:blipFill>
          <a:blip r:embed="rId3"/>
          <a:stretch>
            <a:fillRect/>
          </a:stretch>
        </p:blipFill>
        <p:spPr>
          <a:xfrm>
            <a:off x="6370553" y="2315455"/>
            <a:ext cx="5081676" cy="3375511"/>
          </a:xfrm>
        </p:spPr>
      </p:pic>
    </p:spTree>
    <p:extLst>
      <p:ext uri="{BB962C8B-B14F-4D97-AF65-F5344CB8AC3E}">
        <p14:creationId xmlns:p14="http://schemas.microsoft.com/office/powerpoint/2010/main" val="49760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AA90-ED68-9042-8119-3C17D4A36325}"/>
              </a:ext>
            </a:extLst>
          </p:cNvPr>
          <p:cNvSpPr>
            <a:spLocks noGrp="1"/>
          </p:cNvSpPr>
          <p:nvPr>
            <p:ph type="title"/>
          </p:nvPr>
        </p:nvSpPr>
        <p:spPr/>
        <p:txBody>
          <a:bodyPr/>
          <a:lstStyle/>
          <a:p>
            <a:r>
              <a:rPr lang="en-001" dirty="0"/>
              <a:t>abstract</a:t>
            </a:r>
            <a:endParaRPr lang="en-IN" dirty="0"/>
          </a:p>
        </p:txBody>
      </p:sp>
      <p:sp>
        <p:nvSpPr>
          <p:cNvPr id="3" name="Content Placeholder 2">
            <a:extLst>
              <a:ext uri="{FF2B5EF4-FFF2-40B4-BE49-F238E27FC236}">
                <a16:creationId xmlns:a16="http://schemas.microsoft.com/office/drawing/2014/main" id="{F46A72E0-ECD4-C3D3-90CF-A6CBF31A681B}"/>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To maintain the attendance record with day to day activities is a challenging task. The conventional method of calling name of each student is time consuming and there is always a chance of proxy attendance. The following system is based on face recognition to maintain the attendance record of students. We have used </a:t>
            </a:r>
            <a:r>
              <a:rPr lang="en-001" sz="2400" dirty="0">
                <a:latin typeface="Times New Roman" panose="02020603050405020304" pitchFamily="18" charset="0"/>
                <a:cs typeface="Times New Roman" panose="02020603050405020304" pitchFamily="18" charset="0"/>
              </a:rPr>
              <a:t>face detection</a:t>
            </a:r>
            <a:r>
              <a:rPr lang="en-US" sz="2400" dirty="0">
                <a:latin typeface="Times New Roman" panose="02020603050405020304" pitchFamily="18" charset="0"/>
                <a:cs typeface="Times New Roman" panose="02020603050405020304" pitchFamily="18" charset="0"/>
              </a:rPr>
              <a:t> techniques to develop this system, </a:t>
            </a:r>
            <a:r>
              <a:rPr lang="en-001" sz="2400" dirty="0">
                <a:latin typeface="Times New Roman" panose="02020603050405020304" pitchFamily="18" charset="0"/>
                <a:cs typeface="Times New Roman" panose="02020603050405020304" pitchFamily="18" charset="0"/>
              </a:rPr>
              <a:t>viola jones object detection </a:t>
            </a:r>
            <a:r>
              <a:rPr lang="en-US" sz="2400" dirty="0">
                <a:latin typeface="Times New Roman" panose="02020603050405020304" pitchFamily="18" charset="0"/>
                <a:cs typeface="Times New Roman" panose="02020603050405020304" pitchFamily="18" charset="0"/>
              </a:rPr>
              <a:t> method is used to detect faces in images and </a:t>
            </a:r>
            <a:r>
              <a:rPr lang="en-001" sz="2400" dirty="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compute and compare feature facial of students to recognize them. Our system is capable to identify multiple faces in real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735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br>
              <a:rPr lang="en-001" dirty="0">
                <a:solidFill>
                  <a:schemeClr val="bg2"/>
                </a:solidFill>
              </a:rPr>
            </a:br>
            <a:r>
              <a:rPr lang="en-001" dirty="0">
                <a:solidFill>
                  <a:schemeClr val="bg2"/>
                </a:solidFill>
              </a:rPr>
              <a:t>1.</a:t>
            </a:r>
            <a:r>
              <a:rPr lang="en-IN" dirty="0">
                <a:solidFill>
                  <a:schemeClr val="bg2"/>
                </a:solidFill>
              </a:rPr>
              <a:t>P</a:t>
            </a:r>
            <a:r>
              <a:rPr lang="en-001" dirty="0" err="1">
                <a:solidFill>
                  <a:schemeClr val="bg2"/>
                </a:solidFill>
              </a:rPr>
              <a:t>arvesh</a:t>
            </a:r>
            <a:r>
              <a:rPr lang="en-001" dirty="0">
                <a:solidFill>
                  <a:schemeClr val="bg2"/>
                </a:solidFill>
              </a:rPr>
              <a:t> r</a:t>
            </a:r>
            <a:br>
              <a:rPr lang="en-001" dirty="0">
                <a:solidFill>
                  <a:schemeClr val="bg2"/>
                </a:solidFill>
              </a:rPr>
            </a:br>
            <a:r>
              <a:rPr lang="en-001" dirty="0">
                <a:solidFill>
                  <a:schemeClr val="bg2"/>
                </a:solidFill>
              </a:rPr>
              <a:t>2.ram </a:t>
            </a:r>
            <a:r>
              <a:rPr lang="en-001" dirty="0" err="1">
                <a:solidFill>
                  <a:schemeClr val="bg2"/>
                </a:solidFill>
              </a:rPr>
              <a:t>solaiappan</a:t>
            </a:r>
            <a:r>
              <a:rPr lang="en-001" dirty="0">
                <a:solidFill>
                  <a:schemeClr val="bg2"/>
                </a:solidFill>
              </a:rPr>
              <a:t> a</a:t>
            </a:r>
            <a:br>
              <a:rPr lang="en-001" dirty="0">
                <a:solidFill>
                  <a:schemeClr val="bg2"/>
                </a:solidFill>
              </a:rPr>
            </a:br>
            <a:r>
              <a:rPr lang="en-001" dirty="0">
                <a:solidFill>
                  <a:schemeClr val="bg2"/>
                </a:solidFill>
              </a:rPr>
              <a:t>3.stany </a:t>
            </a:r>
            <a:r>
              <a:rPr lang="en-001" dirty="0" err="1">
                <a:solidFill>
                  <a:schemeClr val="bg2"/>
                </a:solidFill>
              </a:rPr>
              <a:t>romero</a:t>
            </a:r>
            <a:r>
              <a:rPr lang="en-001" dirty="0">
                <a:solidFill>
                  <a:schemeClr val="bg2"/>
                </a:solidFill>
              </a:rPr>
              <a:t> s</a:t>
            </a:r>
            <a:br>
              <a:rPr lang="en-001" dirty="0">
                <a:solidFill>
                  <a:schemeClr val="bg2"/>
                </a:solidFill>
              </a:rPr>
            </a:br>
            <a:r>
              <a:rPr lang="en-001" dirty="0">
                <a:solidFill>
                  <a:schemeClr val="bg2"/>
                </a:solidFill>
              </a:rPr>
              <a:t>4.mohan raj r</a:t>
            </a:r>
            <a:endParaRPr lang="en-US" dirty="0">
              <a:solidFill>
                <a:schemeClr val="bg2"/>
              </a:solidFill>
            </a:endParaRP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D221-A4C6-0662-06CB-A5F26BA251E6}"/>
              </a:ext>
            </a:extLst>
          </p:cNvPr>
          <p:cNvSpPr>
            <a:spLocks noGrp="1"/>
          </p:cNvSpPr>
          <p:nvPr>
            <p:ph type="title"/>
          </p:nvPr>
        </p:nvSpPr>
        <p:spPr/>
        <p:txBody>
          <a:bodyPr/>
          <a:lstStyle/>
          <a:p>
            <a:r>
              <a:rPr lang="en-001" dirty="0"/>
              <a:t>introduction</a:t>
            </a:r>
            <a:endParaRPr lang="en-IN" dirty="0"/>
          </a:p>
        </p:txBody>
      </p:sp>
      <p:sp>
        <p:nvSpPr>
          <p:cNvPr id="3" name="Content Placeholder 2">
            <a:extLst>
              <a:ext uri="{FF2B5EF4-FFF2-40B4-BE49-F238E27FC236}">
                <a16:creationId xmlns:a16="http://schemas.microsoft.com/office/drawing/2014/main" id="{925D41BB-AB48-0B0D-0528-B6CC4772C298}"/>
              </a:ext>
            </a:extLst>
          </p:cNvPr>
          <p:cNvSpPr>
            <a:spLocks noGrp="1"/>
          </p:cNvSpPr>
          <p:nvPr>
            <p:ph idx="1"/>
          </p:nvPr>
        </p:nvSpPr>
        <p:spPr/>
        <p:txBody>
          <a:bodyPr>
            <a:normAutofit fontScale="92500" lnSpcReduction="20000"/>
          </a:bodyPr>
          <a:lstStyle/>
          <a:p>
            <a:pPr algn="l"/>
            <a:endParaRPr lang="en-IN" sz="18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Every organization </a:t>
            </a:r>
            <a:r>
              <a:rPr lang="en-001" sz="2400" b="0" i="0" u="none" strike="noStrike" baseline="0" dirty="0">
                <a:solidFill>
                  <a:srgbClr val="000000"/>
                </a:solidFill>
                <a:latin typeface="Times New Roman" panose="02020603050405020304" pitchFamily="18" charset="0"/>
                <a:cs typeface="Times New Roman" panose="02020603050405020304" pitchFamily="18" charset="0"/>
              </a:rPr>
              <a:t>such as school or college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requires a robust and stable system to record the attendance of their students. and every organization have their own method to do so, some are taking attendance manually with a sheet of paper by calling their names during lecture hours and some have adopted biometrics system such as RFID card reader mark the attendance. The conventional method of calling the names of students manually is time consuming event. </a:t>
            </a:r>
            <a:endParaRPr lang="en-001"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Use of face recognition for the purpose of attendance marking is the smart way of attendance management system. Face recognition is more accurate and faster technique among other techniques and reduces chance of proxy attendance. Face recognition provide passive identification that is a person which is to be identified does not to need to take any action for its identity </a:t>
            </a:r>
            <a:endParaRPr lang="en-001" sz="24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001" sz="24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001" sz="2400" dirty="0">
              <a:solidFill>
                <a:srgbClr val="000000"/>
              </a:solidFill>
              <a:latin typeface="Times New Roman" panose="02020603050405020304" pitchFamily="18" charset="0"/>
              <a:cs typeface="Times New Roman" panose="02020603050405020304" pitchFamily="18" charset="0"/>
            </a:endParaRPr>
          </a:p>
          <a:p>
            <a:endParaRPr lang="en-001" sz="2000" dirty="0">
              <a:solidFill>
                <a:srgbClr val="000000"/>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9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998" y="-34233"/>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IN" dirty="0"/>
              <a:t>W</a:t>
            </a:r>
            <a:r>
              <a:rPr lang="en-001" dirty="0" err="1"/>
              <a:t>ork</a:t>
            </a:r>
            <a:r>
              <a:rPr lang="en-001" dirty="0"/>
              <a:t> flow</a:t>
            </a:r>
            <a:endParaRPr lang="en-US" dirty="0"/>
          </a:p>
        </p:txBody>
      </p:sp>
      <p:sp>
        <p:nvSpPr>
          <p:cNvPr id="4" name="Content Placeholder 3">
            <a:extLst>
              <a:ext uri="{FF2B5EF4-FFF2-40B4-BE49-F238E27FC236}">
                <a16:creationId xmlns:a16="http://schemas.microsoft.com/office/drawing/2014/main" id="{FD076BCE-038A-B6E6-4C07-99B73FD634F2}"/>
              </a:ext>
            </a:extLst>
          </p:cNvPr>
          <p:cNvSpPr>
            <a:spLocks noGrp="1"/>
          </p:cNvSpPr>
          <p:nvPr>
            <p:ph idx="1"/>
          </p:nvPr>
        </p:nvSpPr>
        <p:spPr>
          <a:xfrm>
            <a:off x="271143" y="1135699"/>
            <a:ext cx="11029615" cy="3678303"/>
          </a:xfrm>
        </p:spPr>
        <p:txBody>
          <a:bodyPr/>
          <a:lstStyle/>
          <a:p>
            <a:pPr marL="0" indent="0">
              <a:buNone/>
            </a:pPr>
            <a:endParaRPr lang="en-IN" dirty="0"/>
          </a:p>
        </p:txBody>
      </p:sp>
      <p:sp>
        <p:nvSpPr>
          <p:cNvPr id="97" name="Text Box 2">
            <a:extLst>
              <a:ext uri="{FF2B5EF4-FFF2-40B4-BE49-F238E27FC236}">
                <a16:creationId xmlns:a16="http://schemas.microsoft.com/office/drawing/2014/main" id="{1235DAE1-09EE-DA90-7BF1-DD19540B3D6D}"/>
              </a:ext>
            </a:extLst>
          </p:cNvPr>
          <p:cNvSpPr txBox="1">
            <a:spLocks noChangeArrowheads="1"/>
          </p:cNvSpPr>
          <p:nvPr/>
        </p:nvSpPr>
        <p:spPr bwMode="auto">
          <a:xfrm>
            <a:off x="2971243" y="2560514"/>
            <a:ext cx="1260953" cy="8604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Pre 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8" name="Text Box 124">
            <a:extLst>
              <a:ext uri="{FF2B5EF4-FFF2-40B4-BE49-F238E27FC236}">
                <a16:creationId xmlns:a16="http://schemas.microsoft.com/office/drawing/2014/main" id="{C11FA2AE-AB30-BE15-8977-7424CB6D005C}"/>
              </a:ext>
            </a:extLst>
          </p:cNvPr>
          <p:cNvSpPr txBox="1">
            <a:spLocks noChangeArrowheads="1"/>
          </p:cNvSpPr>
          <p:nvPr/>
        </p:nvSpPr>
        <p:spPr bwMode="auto">
          <a:xfrm>
            <a:off x="4712256" y="2528762"/>
            <a:ext cx="1437925" cy="8921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Feature extraction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00" name="Straight Arrow Connector 99">
            <a:extLst>
              <a:ext uri="{FF2B5EF4-FFF2-40B4-BE49-F238E27FC236}">
                <a16:creationId xmlns:a16="http://schemas.microsoft.com/office/drawing/2014/main" id="{F423C63D-C5FF-5275-7E77-586947429846}"/>
              </a:ext>
            </a:extLst>
          </p:cNvPr>
          <p:cNvCxnSpPr/>
          <p:nvPr/>
        </p:nvCxnSpPr>
        <p:spPr>
          <a:xfrm>
            <a:off x="2133043" y="2995586"/>
            <a:ext cx="83820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6" name="Straight Arrow Connector 105">
            <a:extLst>
              <a:ext uri="{FF2B5EF4-FFF2-40B4-BE49-F238E27FC236}">
                <a16:creationId xmlns:a16="http://schemas.microsoft.com/office/drawing/2014/main" id="{92DA502A-7758-1B7C-4FB7-9E203FE20C4F}"/>
              </a:ext>
            </a:extLst>
          </p:cNvPr>
          <p:cNvCxnSpPr/>
          <p:nvPr/>
        </p:nvCxnSpPr>
        <p:spPr>
          <a:xfrm>
            <a:off x="4232196" y="2990726"/>
            <a:ext cx="48006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7" name="Straight Arrow Connector 106">
            <a:extLst>
              <a:ext uri="{FF2B5EF4-FFF2-40B4-BE49-F238E27FC236}">
                <a16:creationId xmlns:a16="http://schemas.microsoft.com/office/drawing/2014/main" id="{9C0EDE76-6F26-39F8-69A5-ADBF4F8A6D1F}"/>
              </a:ext>
            </a:extLst>
          </p:cNvPr>
          <p:cNvCxnSpPr>
            <a:cxnSpLocks/>
            <a:endCxn id="112" idx="3"/>
          </p:cNvCxnSpPr>
          <p:nvPr/>
        </p:nvCxnSpPr>
        <p:spPr>
          <a:xfrm flipH="1" flipV="1">
            <a:off x="6105148" y="4168496"/>
            <a:ext cx="630666" cy="666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8" name="Straight Arrow Connector 107">
            <a:extLst>
              <a:ext uri="{FF2B5EF4-FFF2-40B4-BE49-F238E27FC236}">
                <a16:creationId xmlns:a16="http://schemas.microsoft.com/office/drawing/2014/main" id="{08E23570-F353-781A-B3AB-CB6FFFAC8037}"/>
              </a:ext>
            </a:extLst>
          </p:cNvPr>
          <p:cNvCxnSpPr/>
          <p:nvPr/>
        </p:nvCxnSpPr>
        <p:spPr>
          <a:xfrm flipH="1">
            <a:off x="4232196" y="4191103"/>
            <a:ext cx="45720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9" name="Text Box 123">
            <a:extLst>
              <a:ext uri="{FF2B5EF4-FFF2-40B4-BE49-F238E27FC236}">
                <a16:creationId xmlns:a16="http://schemas.microsoft.com/office/drawing/2014/main" id="{B93DC33A-9962-0951-4990-86794320A883}"/>
              </a:ext>
            </a:extLst>
          </p:cNvPr>
          <p:cNvSpPr txBox="1">
            <a:spLocks noChangeArrowheads="1"/>
          </p:cNvSpPr>
          <p:nvPr/>
        </p:nvSpPr>
        <p:spPr bwMode="auto">
          <a:xfrm>
            <a:off x="872090" y="2575401"/>
            <a:ext cx="1260953" cy="8080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Test image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1" name="Text Box 113">
            <a:extLst>
              <a:ext uri="{FF2B5EF4-FFF2-40B4-BE49-F238E27FC236}">
                <a16:creationId xmlns:a16="http://schemas.microsoft.com/office/drawing/2014/main" id="{DD8CB7C6-2D6C-4DCA-E213-2479E2A3FBB7}"/>
              </a:ext>
            </a:extLst>
          </p:cNvPr>
          <p:cNvSpPr txBox="1">
            <a:spLocks noChangeArrowheads="1"/>
          </p:cNvSpPr>
          <p:nvPr/>
        </p:nvSpPr>
        <p:spPr bwMode="auto">
          <a:xfrm>
            <a:off x="6768009" y="3738283"/>
            <a:ext cx="1139130" cy="8683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Stored</a:t>
            </a:r>
            <a:r>
              <a:rPr kumimoji="0" lang="en-001"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image</a:t>
            </a: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Database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2" name="Text Box 114">
            <a:extLst>
              <a:ext uri="{FF2B5EF4-FFF2-40B4-BE49-F238E27FC236}">
                <a16:creationId xmlns:a16="http://schemas.microsoft.com/office/drawing/2014/main" id="{BF1A26E7-63A6-401B-A7FC-DE8C32CD3E8F}"/>
              </a:ext>
            </a:extLst>
          </p:cNvPr>
          <p:cNvSpPr txBox="1">
            <a:spLocks noChangeArrowheads="1"/>
          </p:cNvSpPr>
          <p:nvPr/>
        </p:nvSpPr>
        <p:spPr bwMode="auto">
          <a:xfrm>
            <a:off x="4718756" y="3730346"/>
            <a:ext cx="1386392" cy="876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Image matching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3" name="Text Box 116">
            <a:extLst>
              <a:ext uri="{FF2B5EF4-FFF2-40B4-BE49-F238E27FC236}">
                <a16:creationId xmlns:a16="http://schemas.microsoft.com/office/drawing/2014/main" id="{AA5B3F0F-E588-C799-245E-01E50B4144D0}"/>
              </a:ext>
            </a:extLst>
          </p:cNvPr>
          <p:cNvSpPr txBox="1">
            <a:spLocks noChangeArrowheads="1"/>
          </p:cNvSpPr>
          <p:nvPr/>
        </p:nvSpPr>
        <p:spPr bwMode="auto">
          <a:xfrm>
            <a:off x="2971243" y="3756922"/>
            <a:ext cx="1263590" cy="8683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altLang="en-US" sz="1100" dirty="0">
                <a:latin typeface="Arial" panose="020B0604020202020204" pitchFamily="34" charset="0"/>
              </a:rPr>
              <a:t>M</a:t>
            </a:r>
            <a:r>
              <a:rPr lang="en-001" altLang="en-US" sz="1100" dirty="0" err="1">
                <a:latin typeface="Arial" panose="020B0604020202020204" pitchFamily="34" charset="0"/>
              </a:rPr>
              <a:t>arking</a:t>
            </a:r>
            <a:r>
              <a:rPr lang="en-001" altLang="en-US" sz="1100" dirty="0">
                <a:latin typeface="Arial" panose="020B0604020202020204" pitchFamily="34" charset="0"/>
              </a:rPr>
              <a:t> attendance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4" name="Rectangle 126">
            <a:extLst>
              <a:ext uri="{FF2B5EF4-FFF2-40B4-BE49-F238E27FC236}">
                <a16:creationId xmlns:a16="http://schemas.microsoft.com/office/drawing/2014/main" id="{4341A959-A6F0-FFEB-9CC8-1B8EAAB7B7B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5" name="Rectangle 130">
            <a:extLst>
              <a:ext uri="{FF2B5EF4-FFF2-40B4-BE49-F238E27FC236}">
                <a16:creationId xmlns:a16="http://schemas.microsoft.com/office/drawing/2014/main" id="{A73B925C-C0BD-BFD1-7D78-6732C7C21FCE}"/>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6" name="Rectangle 132">
            <a:extLst>
              <a:ext uri="{FF2B5EF4-FFF2-40B4-BE49-F238E27FC236}">
                <a16:creationId xmlns:a16="http://schemas.microsoft.com/office/drawing/2014/main" id="{0941CA15-742C-4791-C98D-5A374018C4DD}"/>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7" name="Rectangle 135">
            <a:extLst>
              <a:ext uri="{FF2B5EF4-FFF2-40B4-BE49-F238E27FC236}">
                <a16:creationId xmlns:a16="http://schemas.microsoft.com/office/drawing/2014/main" id="{58FB33E4-C462-F00A-AF36-C492A1148CF7}"/>
              </a:ext>
            </a:extLst>
          </p:cNvPr>
          <p:cNvSpPr>
            <a:spLocks noChangeArrowheads="1"/>
          </p:cNvSpPr>
          <p:nvPr/>
        </p:nvSpPr>
        <p:spPr bwMode="auto">
          <a:xfrm>
            <a:off x="274161" y="130885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121" name="Straight Arrow Connector 120">
            <a:extLst>
              <a:ext uri="{FF2B5EF4-FFF2-40B4-BE49-F238E27FC236}">
                <a16:creationId xmlns:a16="http://schemas.microsoft.com/office/drawing/2014/main" id="{C6F1C869-C2F6-D863-8720-BBD7688D54E7}"/>
              </a:ext>
            </a:extLst>
          </p:cNvPr>
          <p:cNvCxnSpPr>
            <a:cxnSpLocks/>
            <a:stCxn id="98" idx="2"/>
          </p:cNvCxnSpPr>
          <p:nvPr/>
        </p:nvCxnSpPr>
        <p:spPr>
          <a:xfrm>
            <a:off x="5431219" y="3420937"/>
            <a:ext cx="0" cy="29343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23" name="Rectangle 122">
            <a:extLst>
              <a:ext uri="{FF2B5EF4-FFF2-40B4-BE49-F238E27FC236}">
                <a16:creationId xmlns:a16="http://schemas.microsoft.com/office/drawing/2014/main" id="{116D6256-25DB-92CE-D5FF-903433EEE5B9}"/>
              </a:ext>
            </a:extLst>
          </p:cNvPr>
          <p:cNvSpPr/>
          <p:nvPr/>
        </p:nvSpPr>
        <p:spPr>
          <a:xfrm>
            <a:off x="891242" y="3829483"/>
            <a:ext cx="1241801" cy="777162"/>
          </a:xfrm>
          <a:prstGeom prst="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4" name="TextBox 123">
            <a:extLst>
              <a:ext uri="{FF2B5EF4-FFF2-40B4-BE49-F238E27FC236}">
                <a16:creationId xmlns:a16="http://schemas.microsoft.com/office/drawing/2014/main" id="{1F9CBA00-23CC-9215-BCCE-2EBFF584E4E4}"/>
              </a:ext>
            </a:extLst>
          </p:cNvPr>
          <p:cNvSpPr txBox="1"/>
          <p:nvPr/>
        </p:nvSpPr>
        <p:spPr>
          <a:xfrm>
            <a:off x="915284" y="3841355"/>
            <a:ext cx="1167735" cy="600164"/>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U</a:t>
            </a:r>
            <a:r>
              <a:rPr lang="en-001" sz="1100" dirty="0" err="1">
                <a:latin typeface="Arial" panose="020B0604020202020204" pitchFamily="34" charset="0"/>
                <a:cs typeface="Arial" panose="020B0604020202020204" pitchFamily="34" charset="0"/>
              </a:rPr>
              <a:t>pdating</a:t>
            </a:r>
            <a:r>
              <a:rPr lang="en-001" sz="1100" dirty="0">
                <a:latin typeface="Arial" panose="020B0604020202020204" pitchFamily="34" charset="0"/>
                <a:cs typeface="Arial" panose="020B0604020202020204" pitchFamily="34" charset="0"/>
              </a:rPr>
              <a:t> in website and database</a:t>
            </a:r>
            <a:endParaRPr lang="en-I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49620-A510-D058-D473-76AE829DF884}"/>
              </a:ext>
            </a:extLst>
          </p:cNvPr>
          <p:cNvPicPr>
            <a:picLocks noChangeAspect="1"/>
          </p:cNvPicPr>
          <p:nvPr/>
        </p:nvPicPr>
        <p:blipFill>
          <a:blip r:embed="rId2"/>
          <a:stretch>
            <a:fillRect/>
          </a:stretch>
        </p:blipFill>
        <p:spPr>
          <a:xfrm>
            <a:off x="3680011" y="769090"/>
            <a:ext cx="4831977" cy="5319820"/>
          </a:xfrm>
          <a:prstGeom prst="rect">
            <a:avLst/>
          </a:prstGeom>
        </p:spPr>
      </p:pic>
    </p:spTree>
    <p:extLst>
      <p:ext uri="{BB962C8B-B14F-4D97-AF65-F5344CB8AC3E}">
        <p14:creationId xmlns:p14="http://schemas.microsoft.com/office/powerpoint/2010/main" val="1230350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7C70-8155-FE73-F131-49443A3636EA}"/>
              </a:ext>
            </a:extLst>
          </p:cNvPr>
          <p:cNvSpPr>
            <a:spLocks noGrp="1"/>
          </p:cNvSpPr>
          <p:nvPr>
            <p:ph type="title"/>
          </p:nvPr>
        </p:nvSpPr>
        <p:spPr/>
        <p:txBody>
          <a:bodyPr/>
          <a:lstStyle/>
          <a:p>
            <a:r>
              <a:rPr lang="en-001" dirty="0"/>
              <a:t>methodology</a:t>
            </a:r>
            <a:endParaRPr lang="en-IN" dirty="0"/>
          </a:p>
        </p:txBody>
      </p:sp>
      <p:sp>
        <p:nvSpPr>
          <p:cNvPr id="3" name="Content Placeholder 2">
            <a:extLst>
              <a:ext uri="{FF2B5EF4-FFF2-40B4-BE49-F238E27FC236}">
                <a16:creationId xmlns:a16="http://schemas.microsoft.com/office/drawing/2014/main" id="{D86186E3-2E5C-1809-0445-88F05211F199}"/>
              </a:ext>
            </a:extLst>
          </p:cNvPr>
          <p:cNvSpPr>
            <a:spLocks noGrp="1"/>
          </p:cNvSpPr>
          <p:nvPr>
            <p:ph idx="1"/>
          </p:nvPr>
        </p:nvSpPr>
        <p:spPr/>
        <p:txBody>
          <a:bodyPr/>
          <a:lstStyle/>
          <a:p>
            <a:r>
              <a:rPr lang="en-US" sz="1800" b="1" i="0" u="none" strike="noStrike" baseline="0" dirty="0">
                <a:solidFill>
                  <a:srgbClr val="1677A4"/>
                </a:solidFill>
                <a:latin typeface="Arial" panose="020B0604020202020204" pitchFamily="34" charset="0"/>
                <a:cs typeface="Arial" panose="020B0604020202020204" pitchFamily="34" charset="0"/>
              </a:rPr>
              <a:t>Image acquisition: </a:t>
            </a:r>
            <a:r>
              <a:rPr lang="en-US" sz="1800" b="0" i="0" u="none" strike="noStrike" baseline="0" dirty="0">
                <a:solidFill>
                  <a:srgbClr val="000000"/>
                </a:solidFill>
                <a:latin typeface="Arial" panose="020B0604020202020204" pitchFamily="34" charset="0"/>
                <a:cs typeface="Arial" panose="020B0604020202020204" pitchFamily="34" charset="0"/>
              </a:rPr>
              <a:t>Image is acquire using a high definition camera which is placed in the classroom. This image is given as an input to the system. </a:t>
            </a:r>
            <a:endParaRPr lang="en-001" sz="1800" b="0" i="0" u="none" strike="noStrike" baseline="0" dirty="0">
              <a:solidFill>
                <a:srgbClr val="000000"/>
              </a:solidFill>
              <a:latin typeface="Arial" panose="020B0604020202020204" pitchFamily="34" charset="0"/>
              <a:cs typeface="Arial" panose="020B0604020202020204" pitchFamily="34" charset="0"/>
            </a:endParaRPr>
          </a:p>
          <a:p>
            <a:r>
              <a:rPr lang="en-US" sz="1800" b="1" i="0" u="none" strike="noStrike" baseline="0" dirty="0">
                <a:solidFill>
                  <a:srgbClr val="1677A4"/>
                </a:solidFill>
                <a:latin typeface="Arial" panose="020B0604020202020204" pitchFamily="34" charset="0"/>
                <a:cs typeface="Arial" panose="020B0604020202020204" pitchFamily="34" charset="0"/>
              </a:rPr>
              <a:t>Dataset Creation: </a:t>
            </a:r>
            <a:r>
              <a:rPr lang="en-US" sz="1800" b="0" i="0" u="none" strike="noStrike" baseline="0" dirty="0">
                <a:solidFill>
                  <a:srgbClr val="000000"/>
                </a:solidFill>
                <a:latin typeface="Arial" panose="020B0604020202020204" pitchFamily="34" charset="0"/>
                <a:cs typeface="Arial" panose="020B0604020202020204" pitchFamily="34" charset="0"/>
              </a:rPr>
              <a:t>Dataset of students is created before the recognition process. Dataset was created only to train this system. We have created a dataset of students which involves their name, roll number, department and images of student in different poses and variations. Whenever we register student’s data and images in our system to create dataset, deep learning applies to each face to compute </a:t>
            </a:r>
            <a:r>
              <a:rPr lang="en-001" sz="1800" b="0" i="0" u="none" strike="noStrike" baseline="0" dirty="0" err="1">
                <a:solidFill>
                  <a:srgbClr val="000000"/>
                </a:solidFill>
                <a:latin typeface="Arial" panose="020B0604020202020204" pitchFamily="34" charset="0"/>
                <a:cs typeface="Arial" panose="020B0604020202020204" pitchFamily="34" charset="0"/>
              </a:rPr>
              <a:t>rgb</a:t>
            </a:r>
            <a:r>
              <a:rPr lang="en-US" sz="1800" b="0" i="0" u="none" strike="noStrike" baseline="0" dirty="0">
                <a:solidFill>
                  <a:srgbClr val="000000"/>
                </a:solidFill>
                <a:latin typeface="Arial" panose="020B0604020202020204" pitchFamily="34" charset="0"/>
                <a:cs typeface="Arial" panose="020B0604020202020204" pitchFamily="34" charset="0"/>
              </a:rPr>
              <a:t> facial features and </a:t>
            </a:r>
            <a:r>
              <a:rPr lang="en-001" sz="1800" b="0" i="0" u="none" strike="noStrike" baseline="0" dirty="0">
                <a:solidFill>
                  <a:srgbClr val="000000"/>
                </a:solidFill>
                <a:latin typeface="Arial" panose="020B0604020202020204" pitchFamily="34" charset="0"/>
                <a:cs typeface="Arial" panose="020B0604020202020204" pitchFamily="34" charset="0"/>
              </a:rPr>
              <a:t>gets encoded and </a:t>
            </a:r>
            <a:r>
              <a:rPr lang="en-US" sz="1800" b="0" i="0" u="none" strike="noStrike" baseline="0" dirty="0">
                <a:solidFill>
                  <a:srgbClr val="000000"/>
                </a:solidFill>
                <a:latin typeface="Arial" panose="020B0604020202020204" pitchFamily="34" charset="0"/>
                <a:cs typeface="Arial" panose="020B0604020202020204" pitchFamily="34" charset="0"/>
              </a:rPr>
              <a:t>that face </a:t>
            </a:r>
            <a:r>
              <a:rPr lang="en-001" sz="1800" b="0" i="0" u="none" strike="noStrike" baseline="0" dirty="0">
                <a:solidFill>
                  <a:srgbClr val="000000"/>
                </a:solidFill>
                <a:latin typeface="Arial" panose="020B0604020202020204" pitchFamily="34" charset="0"/>
                <a:cs typeface="Arial" panose="020B0604020202020204" pitchFamily="34" charset="0"/>
              </a:rPr>
              <a:t>is recalled </a:t>
            </a:r>
            <a:r>
              <a:rPr lang="en-001" dirty="0">
                <a:solidFill>
                  <a:srgbClr val="000000"/>
                </a:solidFill>
                <a:latin typeface="Arial" panose="020B0604020202020204" pitchFamily="34" charset="0"/>
                <a:cs typeface="Arial" panose="020B0604020202020204" pitchFamily="34" charset="0"/>
              </a:rPr>
              <a:t>during</a:t>
            </a:r>
            <a:r>
              <a:rPr lang="en-US" sz="1800" b="0" i="0" u="none" strike="noStrike" baseline="0" dirty="0">
                <a:solidFill>
                  <a:srgbClr val="000000"/>
                </a:solidFill>
                <a:latin typeface="Arial" panose="020B0604020202020204" pitchFamily="34" charset="0"/>
                <a:cs typeface="Arial" panose="020B0604020202020204" pitchFamily="34" charset="0"/>
              </a:rPr>
              <a:t> recognition process. This process is applies to each image taken during registration. </a:t>
            </a:r>
            <a:endParaRPr lang="en-IN" dirty="0">
              <a:latin typeface="Arial" panose="020B0604020202020204" pitchFamily="34" charset="0"/>
              <a:cs typeface="Arial" panose="020B0604020202020204" pitchFamily="34" charset="0"/>
            </a:endParaRPr>
          </a:p>
          <a:p>
            <a:endParaRPr lang="en-US" sz="1800" b="0" i="0" u="none" strike="noStrike" baseline="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3528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95FA-899B-7378-4D5B-C572218333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0678F4-3817-FBD1-2C4B-BBA398DA6312}"/>
              </a:ext>
            </a:extLst>
          </p:cNvPr>
          <p:cNvSpPr>
            <a:spLocks noGrp="1"/>
          </p:cNvSpPr>
          <p:nvPr>
            <p:ph idx="1"/>
          </p:nvPr>
        </p:nvSpPr>
        <p:spPr/>
        <p:txBody>
          <a:bodyPr/>
          <a:lstStyle/>
          <a:p>
            <a:r>
              <a:rPr lang="en-IN" sz="1800" b="1" i="0" u="none" strike="noStrike" baseline="0" dirty="0">
                <a:solidFill>
                  <a:srgbClr val="1677A4"/>
                </a:solidFill>
                <a:latin typeface="Arial" panose="020B0604020202020204" pitchFamily="34" charset="0"/>
              </a:rPr>
              <a:t>Storing: </a:t>
            </a:r>
            <a:r>
              <a:rPr lang="en-US" sz="1800" b="0" i="0" u="none" strike="noStrike" baseline="0" dirty="0">
                <a:solidFill>
                  <a:srgbClr val="000000"/>
                </a:solidFill>
                <a:latin typeface="Times New Roman" panose="02020603050405020304" pitchFamily="18" charset="0"/>
              </a:rPr>
              <a:t>We have used </a:t>
            </a:r>
            <a:r>
              <a:rPr lang="en-001" dirty="0">
                <a:solidFill>
                  <a:srgbClr val="000000"/>
                </a:solidFill>
                <a:latin typeface="Times New Roman" panose="02020603050405020304" pitchFamily="18" charset="0"/>
              </a:rPr>
              <a:t>MYSQL</a:t>
            </a:r>
            <a:r>
              <a:rPr lang="en-US" sz="1800" b="0" i="0" u="none" strike="noStrike" baseline="0" dirty="0">
                <a:solidFill>
                  <a:srgbClr val="000000"/>
                </a:solidFill>
                <a:latin typeface="Times New Roman" panose="02020603050405020304" pitchFamily="18" charset="0"/>
              </a:rPr>
              <a:t> to store the student’s data. </a:t>
            </a:r>
            <a:endParaRPr lang="en-001" sz="1800" b="0" i="0" u="none" strike="noStrike" baseline="0" dirty="0">
              <a:solidFill>
                <a:srgbClr val="000000"/>
              </a:solidFill>
              <a:latin typeface="Times New Roman" panose="02020603050405020304" pitchFamily="18" charset="0"/>
            </a:endParaRPr>
          </a:p>
          <a:p>
            <a:pPr algn="l"/>
            <a:r>
              <a:rPr lang="en-US" sz="1800" b="1" i="0" u="none" strike="noStrike" baseline="0" dirty="0">
                <a:solidFill>
                  <a:srgbClr val="1677A4"/>
                </a:solidFill>
                <a:latin typeface="Arial" panose="020B0604020202020204" pitchFamily="34" charset="0"/>
              </a:rPr>
              <a:t>Face Detection and Extraction: </a:t>
            </a:r>
            <a:r>
              <a:rPr lang="en-US" sz="1800" b="0" i="0" u="none" strike="noStrike" baseline="0" dirty="0">
                <a:solidFill>
                  <a:srgbClr val="000000"/>
                </a:solidFill>
                <a:latin typeface="Times New Roman" panose="02020603050405020304" pitchFamily="18" charset="0"/>
              </a:rPr>
              <a:t>Face detection is important as the image taken through the camera given to the system, face detection algorithm applies to identify the human faces in that image, the number of image processing algorithms are introduce to detect faces in an images and also the location of that detected faces. We have used </a:t>
            </a:r>
            <a:r>
              <a:rPr lang="en-001" dirty="0">
                <a:solidFill>
                  <a:srgbClr val="000000"/>
                </a:solidFill>
                <a:latin typeface="Times New Roman" panose="02020603050405020304" pitchFamily="18" charset="0"/>
              </a:rPr>
              <a:t>HOG</a:t>
            </a:r>
            <a:r>
              <a:rPr lang="en-001" sz="1800" b="0" i="0" u="none" strike="noStrike" baseline="0" dirty="0">
                <a:solidFill>
                  <a:srgbClr val="000000"/>
                </a:solidFill>
                <a:latin typeface="Times New Roman" panose="02020603050405020304" pitchFamily="18" charset="0"/>
              </a:rPr>
              <a:t> method</a:t>
            </a:r>
            <a:r>
              <a:rPr lang="en-US" sz="1800" b="0" i="0" u="none" strike="noStrike" baseline="0" dirty="0">
                <a:solidFill>
                  <a:srgbClr val="000000"/>
                </a:solidFill>
                <a:latin typeface="Times New Roman" panose="02020603050405020304" pitchFamily="18" charset="0"/>
              </a:rPr>
              <a:t> method to detect human faces in given image. </a:t>
            </a:r>
            <a:r>
              <a:rPr lang="en-US" b="0" i="0" dirty="0">
                <a:solidFill>
                  <a:srgbClr val="292929"/>
                </a:solidFill>
                <a:effectLst/>
                <a:latin typeface="source-serif-pro"/>
              </a:rPr>
              <a:t>To find faces in an image, we’ll start by making our image black and white because we don’t need color data to find faces</a:t>
            </a:r>
            <a:r>
              <a:rPr lang="en-001" b="0" i="0" dirty="0">
                <a:solidFill>
                  <a:srgbClr val="292929"/>
                </a:solidFill>
                <a:effectLst/>
                <a:latin typeface="source-serif-pro"/>
              </a:rPr>
              <a:t>.</a:t>
            </a:r>
            <a:r>
              <a:rPr lang="en-US" b="0" i="0" dirty="0">
                <a:solidFill>
                  <a:srgbClr val="292929"/>
                </a:solidFill>
                <a:effectLst/>
                <a:latin typeface="source-serif-pro"/>
              </a:rPr>
              <a:t> Then we’ll look at every single pixel in our image one at a time. For every single pixel, we want to look at the pixels that directly surrounding it</a:t>
            </a:r>
            <a:br>
              <a:rPr lang="en-US" dirty="0"/>
            </a:br>
            <a:endParaRPr lang="en-001" sz="1800" b="0" i="0" u="none" strike="noStrike" baseline="0" dirty="0">
              <a:solidFill>
                <a:srgbClr val="000000"/>
              </a:solidFill>
              <a:latin typeface="Times New Roman" panose="02020603050405020304" pitchFamily="18" charset="0"/>
            </a:endParaRPr>
          </a:p>
          <a:p>
            <a:pPr marL="0" indent="0">
              <a:buNone/>
            </a:pPr>
            <a:endParaRPr lang="en-001" sz="1800" b="0" i="0" u="none" strike="noStrike" baseline="0" dirty="0">
              <a:solidFill>
                <a:srgbClr val="000000"/>
              </a:solidFill>
              <a:latin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C7C103B5-0E1C-3624-2E0B-9F80B828FE22}"/>
              </a:ext>
            </a:extLst>
          </p:cNvPr>
          <p:cNvPicPr>
            <a:picLocks noChangeAspect="1"/>
          </p:cNvPicPr>
          <p:nvPr/>
        </p:nvPicPr>
        <p:blipFill>
          <a:blip r:embed="rId2"/>
          <a:stretch>
            <a:fillRect/>
          </a:stretch>
        </p:blipFill>
        <p:spPr>
          <a:xfrm>
            <a:off x="4061012" y="4705256"/>
            <a:ext cx="5483792" cy="2161709"/>
          </a:xfrm>
          <a:prstGeom prst="rect">
            <a:avLst/>
          </a:prstGeom>
        </p:spPr>
      </p:pic>
      <p:pic>
        <p:nvPicPr>
          <p:cNvPr id="4" name="Picture 3">
            <a:extLst>
              <a:ext uri="{FF2B5EF4-FFF2-40B4-BE49-F238E27FC236}">
                <a16:creationId xmlns:a16="http://schemas.microsoft.com/office/drawing/2014/main" id="{D73DE5BC-0052-2789-176F-7699F6B577F4}"/>
              </a:ext>
            </a:extLst>
          </p:cNvPr>
          <p:cNvPicPr>
            <a:picLocks noChangeAspect="1"/>
          </p:cNvPicPr>
          <p:nvPr/>
        </p:nvPicPr>
        <p:blipFill>
          <a:blip r:embed="rId3"/>
          <a:stretch>
            <a:fillRect/>
          </a:stretch>
        </p:blipFill>
        <p:spPr>
          <a:xfrm>
            <a:off x="152002" y="4705256"/>
            <a:ext cx="3686013" cy="1996415"/>
          </a:xfrm>
          <a:prstGeom prst="rect">
            <a:avLst/>
          </a:prstGeom>
        </p:spPr>
      </p:pic>
      <p:pic>
        <p:nvPicPr>
          <p:cNvPr id="6" name="Content Placeholder 4">
            <a:extLst>
              <a:ext uri="{FF2B5EF4-FFF2-40B4-BE49-F238E27FC236}">
                <a16:creationId xmlns:a16="http://schemas.microsoft.com/office/drawing/2014/main" id="{00FBB861-6730-7460-2B4E-52864BE4B2F2}"/>
              </a:ext>
            </a:extLst>
          </p:cNvPr>
          <p:cNvPicPr>
            <a:picLocks noChangeAspect="1"/>
          </p:cNvPicPr>
          <p:nvPr/>
        </p:nvPicPr>
        <p:blipFill>
          <a:blip r:embed="rId4"/>
          <a:stretch>
            <a:fillRect/>
          </a:stretch>
        </p:blipFill>
        <p:spPr>
          <a:xfrm>
            <a:off x="9161706" y="4352365"/>
            <a:ext cx="3030294" cy="2173475"/>
          </a:xfrm>
          <a:prstGeom prst="rect">
            <a:avLst/>
          </a:prstGeom>
        </p:spPr>
      </p:pic>
    </p:spTree>
    <p:extLst>
      <p:ext uri="{BB962C8B-B14F-4D97-AF65-F5344CB8AC3E}">
        <p14:creationId xmlns:p14="http://schemas.microsoft.com/office/powerpoint/2010/main" val="368410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FAAE-5EC4-562A-3EB1-11BB739AAF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3BF301-DC02-01C3-5451-E7C7585DE1BE}"/>
              </a:ext>
            </a:extLst>
          </p:cNvPr>
          <p:cNvSpPr>
            <a:spLocks noGrp="1"/>
          </p:cNvSpPr>
          <p:nvPr>
            <p:ph idx="1"/>
          </p:nvPr>
        </p:nvSpPr>
        <p:spPr/>
        <p:txBody>
          <a:bodyPr/>
          <a:lstStyle/>
          <a:p>
            <a:r>
              <a:rPr lang="en-US" sz="1800" b="1" i="0" u="none" strike="noStrike" baseline="0" dirty="0">
                <a:solidFill>
                  <a:srgbClr val="1677A4"/>
                </a:solidFill>
                <a:latin typeface="Arial" panose="020B0604020202020204" pitchFamily="34" charset="0"/>
              </a:rPr>
              <a:t>Face Positioning: </a:t>
            </a:r>
            <a:r>
              <a:rPr lang="en-US" sz="1800" b="0" i="0" u="none" strike="noStrike" baseline="0" dirty="0">
                <a:solidFill>
                  <a:srgbClr val="000000"/>
                </a:solidFill>
                <a:latin typeface="Times New Roman" panose="02020603050405020304" pitchFamily="18" charset="0"/>
              </a:rPr>
              <a:t>There are 68 specific points in a human face. In other words we can say 68 face landmarks. The main function of this step is to detect landmarks of faces and to position the image. A python script is used to automatically detect the face landmarks and to position the face as much as possible without distorting the image. </a:t>
            </a:r>
            <a:endParaRPr lang="en-001" sz="1800" b="0" i="0" u="none" strike="noStrike" baseline="0" dirty="0">
              <a:solidFill>
                <a:srgbClr val="000000"/>
              </a:solidFill>
              <a:latin typeface="Times New Roman" panose="02020603050405020304" pitchFamily="18" charset="0"/>
            </a:endParaRPr>
          </a:p>
          <a:p>
            <a:endParaRPr lang="en-001" dirty="0">
              <a:solidFill>
                <a:srgbClr val="000000"/>
              </a:solidFill>
              <a:latin typeface="Times New Roman" panose="02020603050405020304" pitchFamily="18" charset="0"/>
            </a:endParaRPr>
          </a:p>
          <a:p>
            <a:endParaRPr lang="en-001" sz="1800" b="0" i="0" u="none" strike="noStrike" baseline="0" dirty="0">
              <a:solidFill>
                <a:srgbClr val="000000"/>
              </a:solidFill>
              <a:latin typeface="Times New Roman" panose="02020603050405020304" pitchFamily="18" charset="0"/>
            </a:endParaRPr>
          </a:p>
          <a:p>
            <a:endParaRPr lang="en-001" dirty="0">
              <a:solidFill>
                <a:srgbClr val="000000"/>
              </a:solidFill>
              <a:latin typeface="Times New Roman" panose="02020603050405020304" pitchFamily="18" charset="0"/>
            </a:endParaRPr>
          </a:p>
          <a:p>
            <a:endParaRPr lang="en-001" sz="1800" b="0" i="0" u="none" strike="noStrike" baseline="0" dirty="0">
              <a:solidFill>
                <a:srgbClr val="000000"/>
              </a:solidFill>
              <a:latin typeface="Times New Roman" panose="02020603050405020304" pitchFamily="18" charset="0"/>
            </a:endParaRPr>
          </a:p>
          <a:p>
            <a:endParaRPr lang="en-001" sz="1800" b="0" i="0" u="none" strike="noStrike" baseline="0" dirty="0">
              <a:solidFill>
                <a:srgbClr val="000000"/>
              </a:solidFill>
              <a:latin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5023C65-63D7-2AAA-D6F6-35839D11D6AF}"/>
              </a:ext>
            </a:extLst>
          </p:cNvPr>
          <p:cNvPicPr>
            <a:picLocks noChangeAspect="1"/>
          </p:cNvPicPr>
          <p:nvPr/>
        </p:nvPicPr>
        <p:blipFill>
          <a:blip r:embed="rId2"/>
          <a:stretch>
            <a:fillRect/>
          </a:stretch>
        </p:blipFill>
        <p:spPr>
          <a:xfrm>
            <a:off x="7117977" y="3382722"/>
            <a:ext cx="4107390" cy="3444284"/>
          </a:xfrm>
          <a:prstGeom prst="rect">
            <a:avLst/>
          </a:prstGeom>
        </p:spPr>
      </p:pic>
    </p:spTree>
    <p:extLst>
      <p:ext uri="{BB962C8B-B14F-4D97-AF65-F5344CB8AC3E}">
        <p14:creationId xmlns:p14="http://schemas.microsoft.com/office/powerpoint/2010/main" val="412840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E580-BF0F-CE37-1220-F5A47C06DAF0}"/>
              </a:ext>
            </a:extLst>
          </p:cNvPr>
          <p:cNvSpPr>
            <a:spLocks noGrp="1"/>
          </p:cNvSpPr>
          <p:nvPr>
            <p:ph type="title"/>
          </p:nvPr>
        </p:nvSpPr>
        <p:spPr>
          <a:xfrm>
            <a:off x="581192" y="666297"/>
            <a:ext cx="11029616" cy="1013800"/>
          </a:xfrm>
        </p:spPr>
        <p:txBody>
          <a:bodyPr/>
          <a:lstStyle/>
          <a:p>
            <a:r>
              <a:rPr lang="en-IN" dirty="0"/>
              <a:t>I</a:t>
            </a:r>
            <a:r>
              <a:rPr lang="en-001" dirty="0"/>
              <a:t>mage encoding</a:t>
            </a:r>
            <a:endParaRPr lang="en-IN" dirty="0"/>
          </a:p>
        </p:txBody>
      </p:sp>
      <p:sp>
        <p:nvSpPr>
          <p:cNvPr id="3" name="Content Placeholder 2">
            <a:extLst>
              <a:ext uri="{FF2B5EF4-FFF2-40B4-BE49-F238E27FC236}">
                <a16:creationId xmlns:a16="http://schemas.microsoft.com/office/drawing/2014/main" id="{EF87537B-9A94-0955-52A3-C9CD1C7B2785}"/>
              </a:ext>
            </a:extLst>
          </p:cNvPr>
          <p:cNvSpPr>
            <a:spLocks noGrp="1"/>
          </p:cNvSpPr>
          <p:nvPr>
            <p:ph idx="1"/>
          </p:nvPr>
        </p:nvSpPr>
        <p:spPr/>
        <p:txBody>
          <a:bodyPr/>
          <a:lstStyle/>
          <a:p>
            <a:r>
              <a:rPr lang="en-US" b="0" i="0" dirty="0">
                <a:solidFill>
                  <a:srgbClr val="292929"/>
                </a:solidFill>
                <a:effectLst/>
                <a:latin typeface="source-serif-pro"/>
              </a:rPr>
              <a:t> </a:t>
            </a:r>
            <a:r>
              <a:rPr lang="en-001" b="0" i="0" dirty="0">
                <a:solidFill>
                  <a:srgbClr val="292929"/>
                </a:solidFill>
                <a:effectLst/>
                <a:latin typeface="source-serif-pro"/>
              </a:rPr>
              <a:t>we make</a:t>
            </a:r>
            <a:r>
              <a:rPr lang="en-US" b="0" i="0" dirty="0">
                <a:solidFill>
                  <a:srgbClr val="292929"/>
                </a:solidFill>
                <a:effectLst/>
                <a:latin typeface="source-serif-pro"/>
              </a:rPr>
              <a:t> a classifier that can take in the measurements from a new test image and tells which known person is the closest match. Running this classifier takes milliseconds. The result of the classifier is the name of the person!</a:t>
            </a:r>
            <a:endParaRPr lang="en-IN" dirty="0"/>
          </a:p>
        </p:txBody>
      </p:sp>
    </p:spTree>
    <p:extLst>
      <p:ext uri="{BB962C8B-B14F-4D97-AF65-F5344CB8AC3E}">
        <p14:creationId xmlns:p14="http://schemas.microsoft.com/office/powerpoint/2010/main" val="291023435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674</TotalTime>
  <Words>1175</Words>
  <Application>Microsoft Office PowerPoint</Application>
  <PresentationFormat>Widescreen</PresentationFormat>
  <Paragraphs>56</Paragraphs>
  <Slides>20</Slides>
  <Notes>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vt:lpstr>
      <vt:lpstr>Calibri</vt:lpstr>
      <vt:lpstr>Gill Sans MT</vt:lpstr>
      <vt:lpstr>source-serif-pro</vt:lpstr>
      <vt:lpstr>Times New Roman</vt:lpstr>
      <vt:lpstr>Wingdings 2</vt:lpstr>
      <vt:lpstr>Dividend</vt:lpstr>
      <vt:lpstr>Smart attendance system</vt:lpstr>
      <vt:lpstr>abstract</vt:lpstr>
      <vt:lpstr>introduction</vt:lpstr>
      <vt:lpstr>Work flow</vt:lpstr>
      <vt:lpstr>PowerPoint Presentation</vt:lpstr>
      <vt:lpstr>methodology</vt:lpstr>
      <vt:lpstr>PowerPoint Presentation</vt:lpstr>
      <vt:lpstr>PowerPoint Presentation</vt:lpstr>
      <vt:lpstr>Image encoding</vt:lpstr>
      <vt:lpstr>Attendance marking</vt:lpstr>
      <vt:lpstr>Database schema</vt:lpstr>
      <vt:lpstr>Face recognition implementation</vt:lpstr>
      <vt:lpstr>Database implementaion</vt:lpstr>
      <vt:lpstr>PowerPoint Presentation</vt:lpstr>
      <vt:lpstr>DESKTOP APPLICATION</vt:lpstr>
      <vt:lpstr>Jdbc (java database connectivity)</vt:lpstr>
      <vt:lpstr>Future implementation</vt:lpstr>
      <vt:lpstr>conclusion</vt:lpstr>
      <vt:lpstr>observations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attendance system</dc:title>
  <dc:creator>rameshparvesh05@outlook.com</dc:creator>
  <cp:lastModifiedBy>rameshparvesh05@outlook.com</cp:lastModifiedBy>
  <cp:revision>1</cp:revision>
  <dcterms:created xsi:type="dcterms:W3CDTF">2022-11-11T11:48:27Z</dcterms:created>
  <dcterms:modified xsi:type="dcterms:W3CDTF">2022-11-17T07:30:14Z</dcterms:modified>
</cp:coreProperties>
</file>