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51" d="100"/>
          <a:sy n="51" d="100"/>
        </p:scale>
        <p:origin x="2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40C2-E7D3-F6DD-D8A6-512216C60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A8604-B7D0-9028-EFB2-C9D18BA7A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9125-937A-CE92-BDA8-1CB5FE3F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4152-9AD7-6035-5B1A-86330860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15162-20E6-4DB8-4AC9-82D4653D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791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8975-5D9F-9BB9-CF41-C1A3B26A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71486-5A5D-E494-D15A-098CC9866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CCE7-5482-F9E5-C75A-2CE1CB14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83B4-C087-A46D-B3A0-B674A8F6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8F57-9884-A10A-08BB-CD4591EC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54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7ADBD-1FFA-B4DF-6B8B-46A648939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2BA9-3341-5A06-1DA9-F94D2C99B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2FBE-9588-7425-C92B-E580C439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CE23-56F5-5893-0612-60347916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ED21F-D722-8C99-CCE1-2066BF5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90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BB1-DDF3-A43B-2335-CC5BE97A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3481-76B3-2025-F022-BB08CA32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8536-CBDE-A83B-D66D-358CF56E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2592-F42D-6D0C-4893-613012F3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13DD-4C33-A0E3-C46F-835D93D9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22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D868-C91D-5368-CDAE-DDA96F71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B6BC-7DA6-A8A4-63D2-9B51A29F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EAA4-BEBC-23E7-6DEB-85606F15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215B-34FC-D785-27B9-F5AAD196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5076-D76D-3847-A862-C8DFDEFE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317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C584-34A7-9908-3705-1C962F32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AC4D-D290-52A6-B648-2348C391F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562E-0CA2-B25F-3D4C-18D3AE64B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A2829-2970-59C0-6016-0514ACAD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9B10-16F8-263C-2CDF-48A49881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45B8-D253-1353-376C-4AD10589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22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4581-6D47-B470-7C73-87D1C558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CF569-C3E4-5971-0F93-49EA670F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339A0-16DE-F387-44C4-7C6C8169E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CD508-4CB2-5A36-5719-56499D83B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113C9-BD48-717A-F17B-08974990B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3FED0-5A58-BDB7-1D35-D3434937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C846C-3191-6F77-EA50-ED7C7C0F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515F8-40AD-207E-3D50-8D111BCA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551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5D69-CB4F-EF0C-F5AB-16880684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19BA5-E75A-9548-A097-8B4A1D0A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FAB22-74C0-C587-8CC3-5CDC3D11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28A7F-39F0-179F-BDF3-7F3A6F42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272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0B54A-B0D3-BC22-545F-EB1C63FC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255FF-554D-0D36-5B92-82E2968B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2BC70-E457-10C1-7E42-8EE265F2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94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893C-FFE5-B11F-7904-05BA0002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391D-95D4-72FF-3D6B-BF3CD1C6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703C9-3F85-067E-618C-D744BF899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B2845-B5AA-27F5-490E-0178604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F638C-A314-F625-6E91-334669B0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69DEF-F203-B72E-C179-8E0FFF36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656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7BCA-51C3-02D5-EC30-BD7E6AD9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0FAE8-541D-B8E2-1D93-B27C97B2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AE881-295C-732F-B877-E2B0DC49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61015-FC5B-69D9-10F2-A334335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608C3-4CDD-1CA3-B93E-C21F8EF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7977-8868-68DB-D7E1-3EC2AF6C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899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02FE3-5C3C-9C73-1CDF-1A178799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A74C-9157-F444-DD52-93BE167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96638-1B43-155C-9C83-1CA050C87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5731-A6F6-4CC7-BC00-F36C9DFCC051}" type="datetimeFigureOut">
              <a:rPr lang="en-NL" smtClean="0"/>
              <a:t>31/12/2022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4962-0AAB-5F6F-F483-4E1F1DE93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65A5-097B-C7BD-5879-6F6A6F14C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2852-09DE-4702-9267-96CA523FB4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8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E9C3F-4C1C-8A95-ED32-54792D150478}"/>
              </a:ext>
            </a:extLst>
          </p:cNvPr>
          <p:cNvSpPr/>
          <p:nvPr/>
        </p:nvSpPr>
        <p:spPr>
          <a:xfrm>
            <a:off x="6692900" y="4427972"/>
            <a:ext cx="5036820" cy="2188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F0E78-C2F7-EA65-85C3-004F7F95A87A}"/>
              </a:ext>
            </a:extLst>
          </p:cNvPr>
          <p:cNvSpPr txBox="1"/>
          <p:nvPr/>
        </p:nvSpPr>
        <p:spPr>
          <a:xfrm>
            <a:off x="6692900" y="4427972"/>
            <a:ext cx="50368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Legend:</a:t>
            </a:r>
          </a:p>
          <a:p>
            <a:r>
              <a:rPr lang="en-GB" dirty="0"/>
              <a:t>Chan:</a:t>
            </a:r>
            <a:r>
              <a:rPr lang="en-GB" b="1" dirty="0">
                <a:solidFill>
                  <a:srgbClr val="4472C4"/>
                </a:solidFill>
              </a:rPr>
              <a:t>	Community-health</a:t>
            </a:r>
            <a:r>
              <a:rPr lang="en-GB" dirty="0"/>
              <a:t>     </a:t>
            </a:r>
            <a:r>
              <a:rPr lang="en-GB" b="1" dirty="0">
                <a:solidFill>
                  <a:srgbClr val="C55A11"/>
                </a:solidFill>
              </a:rPr>
              <a:t>general</a:t>
            </a:r>
          </a:p>
          <a:p>
            <a:endParaRPr lang="en-GB" sz="600" b="1" dirty="0">
              <a:solidFill>
                <a:srgbClr val="C55A11"/>
              </a:solidFill>
            </a:endParaRPr>
          </a:p>
          <a:p>
            <a:r>
              <a:rPr lang="en-GB" b="1" dirty="0">
                <a:solidFill>
                  <a:srgbClr val="C55A11"/>
                </a:solidFill>
              </a:rPr>
              <a:t>	</a:t>
            </a:r>
            <a:r>
              <a:rPr lang="en-GB" dirty="0"/>
              <a:t>Reply</a:t>
            </a:r>
          </a:p>
          <a:p>
            <a:endParaRPr lang="en-GB" sz="600" dirty="0">
              <a:solidFill>
                <a:srgbClr val="C55A11"/>
              </a:solidFill>
            </a:endParaRPr>
          </a:p>
          <a:p>
            <a:r>
              <a:rPr lang="en-GB" dirty="0">
                <a:solidFill>
                  <a:srgbClr val="C55A11"/>
                </a:solidFill>
              </a:rPr>
              <a:t>	</a:t>
            </a:r>
            <a:r>
              <a:rPr lang="en-GB" dirty="0"/>
              <a:t>Thread</a:t>
            </a:r>
          </a:p>
          <a:p>
            <a:endParaRPr lang="en-GB" sz="600" dirty="0">
              <a:solidFill>
                <a:srgbClr val="C55A11"/>
              </a:solidFill>
            </a:endParaRPr>
          </a:p>
          <a:p>
            <a:r>
              <a:rPr lang="en-GB" dirty="0">
                <a:solidFill>
                  <a:srgbClr val="C55A11"/>
                </a:solidFill>
              </a:rPr>
              <a:t>	</a:t>
            </a:r>
            <a:r>
              <a:rPr lang="en-GB" dirty="0"/>
              <a:t>Emoji</a:t>
            </a:r>
          </a:p>
          <a:p>
            <a:endParaRPr lang="en-GB" sz="600" u="sng" dirty="0">
              <a:solidFill>
                <a:srgbClr val="C55A11"/>
              </a:solidFill>
            </a:endParaRPr>
          </a:p>
          <a:p>
            <a:r>
              <a:rPr lang="en-GB" dirty="0"/>
              <a:t>	</a:t>
            </a:r>
            <a:r>
              <a:rPr lang="en-GB" u="sng" dirty="0"/>
              <a:t>Mention</a:t>
            </a:r>
            <a:endParaRPr lang="en-GB" dirty="0">
              <a:solidFill>
                <a:srgbClr val="C55A11"/>
              </a:solidFill>
            </a:endParaRPr>
          </a:p>
          <a:p>
            <a:endParaRPr lang="en-NL" b="1" dirty="0">
              <a:solidFill>
                <a:srgbClr val="C55A1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8715B-AAB5-8593-A79F-7FF6E836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data</a:t>
            </a:r>
            <a:endParaRPr lang="en-N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4981FB7-CBEE-C639-8F47-04ED5C8B2857}"/>
              </a:ext>
            </a:extLst>
          </p:cNvPr>
          <p:cNvSpPr/>
          <p:nvPr/>
        </p:nvSpPr>
        <p:spPr>
          <a:xfrm>
            <a:off x="462280" y="1767840"/>
            <a:ext cx="5036820" cy="738592"/>
          </a:xfrm>
          <a:prstGeom prst="wedgeRoundRectCallout">
            <a:avLst>
              <a:gd name="adj1" fmla="val -45690"/>
              <a:gd name="adj2" fmla="val 7500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</a:rPr>
              <a:t>Ene</a:t>
            </a:r>
            <a:r>
              <a:rPr lang="en-US" sz="1200" b="1" dirty="0">
                <a:solidFill>
                  <a:schemeClr val="tx1"/>
                </a:solidFill>
              </a:rPr>
              <a:t> SS Rawa#0855		(2022-07-01 07:01:05)</a:t>
            </a:r>
          </a:p>
          <a:p>
            <a:r>
              <a:rPr lang="en-GB" sz="1200" dirty="0">
                <a:solidFill>
                  <a:schemeClr val="tx1"/>
                </a:solidFill>
              </a:rPr>
              <a:t>Good question </a:t>
            </a:r>
            <a:r>
              <a:rPr lang="en-GB" sz="1200" u="sng" dirty="0">
                <a:solidFill>
                  <a:schemeClr val="tx1"/>
                </a:solidFill>
              </a:rPr>
              <a:t>@WaKa#6616</a:t>
            </a:r>
            <a:r>
              <a:rPr lang="en-GB" sz="1200" dirty="0">
                <a:solidFill>
                  <a:schemeClr val="tx1"/>
                </a:solidFill>
              </a:rPr>
              <a:t>. </a:t>
            </a:r>
            <a:r>
              <a:rPr lang="en-GB" sz="1200" u="sng" dirty="0">
                <a:solidFill>
                  <a:schemeClr val="tx1"/>
                </a:solidFill>
              </a:rPr>
              <a:t>@danielo#2815</a:t>
            </a:r>
            <a:r>
              <a:rPr lang="en-GB" sz="1200" dirty="0">
                <a:solidFill>
                  <a:schemeClr val="tx1"/>
                </a:solidFill>
              </a:rPr>
              <a:t> or </a:t>
            </a:r>
            <a:r>
              <a:rPr lang="en-GB" sz="1200" u="sng" dirty="0">
                <a:solidFill>
                  <a:schemeClr val="tx1"/>
                </a:solidFill>
              </a:rPr>
              <a:t>@katerinabc#6667</a:t>
            </a:r>
            <a:r>
              <a:rPr lang="en-GB" sz="1200" dirty="0">
                <a:solidFill>
                  <a:schemeClr val="tx1"/>
                </a:solidFill>
              </a:rPr>
              <a:t> can tell you more. This question applies to all </a:t>
            </a:r>
            <a:r>
              <a:rPr lang="en-GB" sz="1200" u="sng" dirty="0">
                <a:solidFill>
                  <a:schemeClr val="tx1"/>
                </a:solidFill>
              </a:rPr>
              <a:t>@Community Health - Contributors</a:t>
            </a:r>
            <a:endParaRPr lang="en-NL" sz="1200" u="sng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E00150D-96FC-1EAF-C3CD-64586B22F533}"/>
              </a:ext>
            </a:extLst>
          </p:cNvPr>
          <p:cNvSpPr/>
          <p:nvPr/>
        </p:nvSpPr>
        <p:spPr>
          <a:xfrm>
            <a:off x="462280" y="2943227"/>
            <a:ext cx="5036820" cy="485773"/>
          </a:xfrm>
          <a:prstGeom prst="wedgeRoundRectCallout">
            <a:avLst>
              <a:gd name="adj1" fmla="val -45690"/>
              <a:gd name="adj2" fmla="val 7500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katerinabc#6667		(2022-07-02 15:44:32)</a:t>
            </a:r>
          </a:p>
          <a:p>
            <a:r>
              <a:rPr lang="en-GB" sz="1200" dirty="0">
                <a:solidFill>
                  <a:schemeClr val="tx1"/>
                </a:solidFill>
              </a:rPr>
              <a:t>That is correct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5780B5B-0410-17AD-BCA2-9F4E6BB33725}"/>
              </a:ext>
            </a:extLst>
          </p:cNvPr>
          <p:cNvSpPr/>
          <p:nvPr/>
        </p:nvSpPr>
        <p:spPr>
          <a:xfrm>
            <a:off x="462280" y="3865795"/>
            <a:ext cx="5036820" cy="485773"/>
          </a:xfrm>
          <a:prstGeom prst="wedgeRoundRectCallout">
            <a:avLst>
              <a:gd name="adj1" fmla="val -45690"/>
              <a:gd name="adj2" fmla="val 7500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danielo#2815			(2022-07-02 17:24:49)</a:t>
            </a:r>
          </a:p>
          <a:p>
            <a:r>
              <a:rPr lang="en-GB" sz="1200" u="sng" dirty="0">
                <a:solidFill>
                  <a:schemeClr val="tx1"/>
                </a:solidFill>
              </a:rPr>
              <a:t>@WaKa#6616</a:t>
            </a:r>
            <a:r>
              <a:rPr lang="en-GB" sz="1200" dirty="0">
                <a:solidFill>
                  <a:schemeClr val="tx1"/>
                </a:solidFill>
              </a:rPr>
              <a:t> can I call you?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0101E57-89BD-DE69-D79A-16F9657AC255}"/>
              </a:ext>
            </a:extLst>
          </p:cNvPr>
          <p:cNvSpPr/>
          <p:nvPr/>
        </p:nvSpPr>
        <p:spPr>
          <a:xfrm>
            <a:off x="462280" y="4788363"/>
            <a:ext cx="5036820" cy="637077"/>
          </a:xfrm>
          <a:prstGeom prst="wedgeRoundRectCallout">
            <a:avLst>
              <a:gd name="adj1" fmla="val -45690"/>
              <a:gd name="adj2" fmla="val 7500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WaKa#6616			(2022-07-03 20:24:49)</a:t>
            </a:r>
          </a:p>
          <a:p>
            <a:r>
              <a:rPr lang="en-GB" sz="1200" dirty="0">
                <a:solidFill>
                  <a:schemeClr val="tx1"/>
                </a:solidFill>
              </a:rPr>
              <a:t>Let's continue this conversation in the thread, I'm available any time tomorrow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D5C12F9-9E72-4473-01D8-294695C1C77D}"/>
              </a:ext>
            </a:extLst>
          </p:cNvPr>
          <p:cNvSpPr/>
          <p:nvPr/>
        </p:nvSpPr>
        <p:spPr>
          <a:xfrm>
            <a:off x="462280" y="5862235"/>
            <a:ext cx="5036820" cy="637077"/>
          </a:xfrm>
          <a:prstGeom prst="wedgeRoundRectCallout">
            <a:avLst>
              <a:gd name="adj1" fmla="val -45690"/>
              <a:gd name="adj2" fmla="val 7500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danielo#2815			(2022-07-03 20:26:39)</a:t>
            </a:r>
          </a:p>
          <a:p>
            <a:r>
              <a:rPr lang="en-GB" sz="1200" dirty="0">
                <a:solidFill>
                  <a:schemeClr val="tx1"/>
                </a:solidFill>
              </a:rPr>
              <a:t>What about 5pm UTC? </a:t>
            </a:r>
            <a:r>
              <a:rPr lang="en-GB" sz="1200" u="sng" dirty="0">
                <a:solidFill>
                  <a:schemeClr val="tx1"/>
                </a:solidFill>
              </a:rPr>
              <a:t>@katerinabc#6667</a:t>
            </a:r>
            <a:r>
              <a:rPr lang="en-GB" sz="1200" dirty="0">
                <a:solidFill>
                  <a:schemeClr val="tx1"/>
                </a:solidFill>
              </a:rPr>
              <a:t> can you join </a:t>
            </a:r>
            <a:r>
              <a:rPr lang="en-GB" sz="1200" u="sng" dirty="0">
                <a:solidFill>
                  <a:schemeClr val="tx1"/>
                </a:solidFill>
              </a:rPr>
              <a:t>@WaKa#6616</a:t>
            </a:r>
            <a:r>
              <a:rPr lang="en-GB" sz="1200" dirty="0">
                <a:solidFill>
                  <a:schemeClr val="tx1"/>
                </a:solidFill>
              </a:rPr>
              <a:t> and me? </a:t>
            </a:r>
            <a:r>
              <a:rPr lang="en-GB" sz="1200" u="sng" dirty="0">
                <a:solidFill>
                  <a:schemeClr val="tx1"/>
                </a:solidFill>
              </a:rPr>
              <a:t>@Other_user#0145</a:t>
            </a:r>
            <a:r>
              <a:rPr lang="en-GB" sz="1200" dirty="0">
                <a:solidFill>
                  <a:schemeClr val="tx1"/>
                </a:solidFill>
              </a:rPr>
              <a:t> is interested in contributing to the dev work.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BF40450-B8B8-40E0-E195-8391F9257B6F}"/>
              </a:ext>
            </a:extLst>
          </p:cNvPr>
          <p:cNvSpPr/>
          <p:nvPr/>
        </p:nvSpPr>
        <p:spPr>
          <a:xfrm>
            <a:off x="2782570" y="5609049"/>
            <a:ext cx="396240" cy="211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BD58757-A525-C769-459A-E4C3D084E12C}"/>
              </a:ext>
            </a:extLst>
          </p:cNvPr>
          <p:cNvSpPr/>
          <p:nvPr/>
        </p:nvSpPr>
        <p:spPr>
          <a:xfrm>
            <a:off x="2782570" y="1547450"/>
            <a:ext cx="396240" cy="211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30D596F-7526-36AF-2E79-AEA07BE52A59}"/>
              </a:ext>
            </a:extLst>
          </p:cNvPr>
          <p:cNvSpPr/>
          <p:nvPr/>
        </p:nvSpPr>
        <p:spPr>
          <a:xfrm>
            <a:off x="6692900" y="2615980"/>
            <a:ext cx="5036820" cy="485773"/>
          </a:xfrm>
          <a:prstGeom prst="wedgeRoundRectCallout">
            <a:avLst>
              <a:gd name="adj1" fmla="val -45690"/>
              <a:gd name="adj2" fmla="val 7500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danielo#2815			(2022-07-02 08:25:39)</a:t>
            </a:r>
          </a:p>
          <a:p>
            <a:r>
              <a:rPr lang="en-GB" sz="1200" dirty="0">
                <a:solidFill>
                  <a:schemeClr val="tx1"/>
                </a:solidFill>
              </a:rPr>
              <a:t>Hi </a:t>
            </a:r>
            <a:r>
              <a:rPr lang="en-GB" sz="1200" u="sng" dirty="0">
                <a:solidFill>
                  <a:schemeClr val="tx1"/>
                </a:solidFill>
              </a:rPr>
              <a:t>@Other_user#0145</a:t>
            </a:r>
            <a:r>
              <a:rPr lang="en-GB" sz="1200" dirty="0">
                <a:solidFill>
                  <a:schemeClr val="tx1"/>
                </a:solidFill>
              </a:rPr>
              <a:t>, the leads are </a:t>
            </a:r>
            <a:r>
              <a:rPr lang="en-GB" sz="1200" u="sng" dirty="0">
                <a:solidFill>
                  <a:schemeClr val="tx1"/>
                </a:solidFill>
              </a:rPr>
              <a:t>@katerinabc#6667</a:t>
            </a:r>
            <a:r>
              <a:rPr lang="en-GB" sz="1200" dirty="0">
                <a:solidFill>
                  <a:schemeClr val="tx1"/>
                </a:solidFill>
              </a:rPr>
              <a:t> and </a:t>
            </a:r>
            <a:r>
              <a:rPr lang="en-GB" sz="1200" u="sng" dirty="0">
                <a:solidFill>
                  <a:schemeClr val="tx1"/>
                </a:solidFill>
              </a:rPr>
              <a:t>@danielo#2815</a:t>
            </a:r>
            <a:endParaRPr lang="en-NL" sz="1200" u="sng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42E7064-D7AA-8CA7-FD66-04F5C74C2D3B}"/>
              </a:ext>
            </a:extLst>
          </p:cNvPr>
          <p:cNvSpPr/>
          <p:nvPr/>
        </p:nvSpPr>
        <p:spPr>
          <a:xfrm>
            <a:off x="6692900" y="3495472"/>
            <a:ext cx="5036820" cy="485773"/>
          </a:xfrm>
          <a:prstGeom prst="wedgeRoundRectCallout">
            <a:avLst>
              <a:gd name="adj1" fmla="val -45690"/>
              <a:gd name="adj2" fmla="val 7500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Other_user#0145		(2022-07-02 09:05:34)</a:t>
            </a:r>
          </a:p>
          <a:p>
            <a:r>
              <a:rPr lang="en-GB" sz="1200" dirty="0">
                <a:solidFill>
                  <a:schemeClr val="tx1"/>
                </a:solidFill>
              </a:rPr>
              <a:t>Thank you </a:t>
            </a:r>
            <a:r>
              <a:rPr lang="en-GB" sz="1200" u="sng" dirty="0">
                <a:solidFill>
                  <a:schemeClr val="tx1"/>
                </a:solidFill>
              </a:rPr>
              <a:t>@danielo#2815</a:t>
            </a:r>
            <a:endParaRPr lang="en-NL" sz="1200" u="sng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E6F186C-2C6C-C655-8836-359FACDBF282}"/>
              </a:ext>
            </a:extLst>
          </p:cNvPr>
          <p:cNvSpPr/>
          <p:nvPr/>
        </p:nvSpPr>
        <p:spPr>
          <a:xfrm>
            <a:off x="9013190" y="3265809"/>
            <a:ext cx="396240" cy="21181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2B16368-551A-61CC-6763-47A543132A34}"/>
              </a:ext>
            </a:extLst>
          </p:cNvPr>
          <p:cNvSpPr/>
          <p:nvPr/>
        </p:nvSpPr>
        <p:spPr>
          <a:xfrm>
            <a:off x="6884670" y="5152198"/>
            <a:ext cx="396240" cy="211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6DA8AE-A533-5D8C-6423-8DEEBC0535E1}"/>
              </a:ext>
            </a:extLst>
          </p:cNvPr>
          <p:cNvSpPr/>
          <p:nvPr/>
        </p:nvSpPr>
        <p:spPr>
          <a:xfrm>
            <a:off x="6864350" y="5500070"/>
            <a:ext cx="477520" cy="218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D69C5-A072-31AA-686F-3E509DBE8F54}"/>
              </a:ext>
            </a:extLst>
          </p:cNvPr>
          <p:cNvSpPr txBox="1"/>
          <p:nvPr/>
        </p:nvSpPr>
        <p:spPr>
          <a:xfrm>
            <a:off x="3135630" y="147471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WaKa#6616</a:t>
            </a:r>
            <a:endParaRPr lang="en-N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D7D04-177F-C799-6505-F6577CC6E608}"/>
              </a:ext>
            </a:extLst>
          </p:cNvPr>
          <p:cNvSpPr txBox="1"/>
          <p:nvPr/>
        </p:nvSpPr>
        <p:spPr>
          <a:xfrm>
            <a:off x="3135630" y="5543866"/>
            <a:ext cx="320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WaKa#6616</a:t>
            </a:r>
            <a:endParaRPr lang="en-N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8A775-4817-D67A-EA0C-CB2A5E42E851}"/>
              </a:ext>
            </a:extLst>
          </p:cNvPr>
          <p:cNvSpPr txBox="1"/>
          <p:nvPr/>
        </p:nvSpPr>
        <p:spPr>
          <a:xfrm>
            <a:off x="9409430" y="320562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danielo#2815</a:t>
            </a:r>
            <a:endParaRPr lang="en-NL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29F17D-988A-17FF-F9FE-D15A23686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FFA"/>
              </a:clrFrom>
              <a:clrTo>
                <a:srgbClr val="FE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7" t="24085" r="63277" b="68579"/>
          <a:stretch/>
        </p:blipFill>
        <p:spPr>
          <a:xfrm>
            <a:off x="4448175" y="2435989"/>
            <a:ext cx="396241" cy="364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E6711F-49F2-2281-E06F-DF7C88CCF479}"/>
              </a:ext>
            </a:extLst>
          </p:cNvPr>
          <p:cNvSpPr txBox="1"/>
          <p:nvPr/>
        </p:nvSpPr>
        <p:spPr>
          <a:xfrm>
            <a:off x="4699636" y="2431773"/>
            <a:ext cx="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N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CD6F7-BE6E-97BF-60D2-C48FBBBC9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3" t="6273" r="9831" b="86612"/>
          <a:stretch/>
        </p:blipFill>
        <p:spPr>
          <a:xfrm>
            <a:off x="4960302" y="2439785"/>
            <a:ext cx="274321" cy="3533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D6997F-D8AC-CA4B-303D-B41F51034F7C}"/>
              </a:ext>
            </a:extLst>
          </p:cNvPr>
          <p:cNvSpPr txBox="1"/>
          <p:nvPr/>
        </p:nvSpPr>
        <p:spPr>
          <a:xfrm>
            <a:off x="5130167" y="2435191"/>
            <a:ext cx="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N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BF93A14-1C32-F2A9-53B5-E70B4C62E6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16" y="3922825"/>
            <a:ext cx="189768" cy="2817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7572DB-1E14-BD33-909D-B11DAAA0FE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2" y="5350954"/>
            <a:ext cx="189768" cy="2817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37752F0-1060-4961-2654-479202814A9F}"/>
              </a:ext>
            </a:extLst>
          </p:cNvPr>
          <p:cNvSpPr txBox="1"/>
          <p:nvPr/>
        </p:nvSpPr>
        <p:spPr>
          <a:xfrm>
            <a:off x="5130167" y="5359200"/>
            <a:ext cx="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E28F0-BAD3-928A-F573-7A7592061192}"/>
              </a:ext>
            </a:extLst>
          </p:cNvPr>
          <p:cNvSpPr txBox="1"/>
          <p:nvPr/>
        </p:nvSpPr>
        <p:spPr>
          <a:xfrm>
            <a:off x="11421562" y="3928581"/>
            <a:ext cx="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N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9873D8-1531-AE16-1965-A55ECFC77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FFA"/>
              </a:clrFrom>
              <a:clrTo>
                <a:srgbClr val="FE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7" t="24085" r="63277" b="68579"/>
          <a:stretch/>
        </p:blipFill>
        <p:spPr>
          <a:xfrm>
            <a:off x="6965949" y="5818615"/>
            <a:ext cx="396241" cy="364289"/>
          </a:xfrm>
          <a:prstGeom prst="rect">
            <a:avLst/>
          </a:prstGeom>
        </p:spPr>
      </p:pic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05DC27AB-A049-9724-B493-98DFF6E1AD47}"/>
              </a:ext>
            </a:extLst>
          </p:cNvPr>
          <p:cNvSpPr/>
          <p:nvPr/>
        </p:nvSpPr>
        <p:spPr>
          <a:xfrm>
            <a:off x="6627026" y="1749548"/>
            <a:ext cx="5036820" cy="485773"/>
          </a:xfrm>
          <a:prstGeom prst="wedgeRoundRectCallout">
            <a:avLst>
              <a:gd name="adj1" fmla="val -45690"/>
              <a:gd name="adj2" fmla="val 7500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Other_user#0145		(2022-07-02 08:01:02)</a:t>
            </a:r>
          </a:p>
          <a:p>
            <a:r>
              <a:rPr lang="en-GB" sz="1200" dirty="0">
                <a:solidFill>
                  <a:schemeClr val="tx1"/>
                </a:solidFill>
              </a:rPr>
              <a:t>Who are the team leads for the community health project?</a:t>
            </a:r>
            <a:endParaRPr lang="en-NL" sz="1200" u="sng" dirty="0">
              <a:solidFill>
                <a:schemeClr val="tx1"/>
              </a:solidFill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3846B58-3E4C-3B38-C0E0-BBBEBF39E7A8}"/>
              </a:ext>
            </a:extLst>
          </p:cNvPr>
          <p:cNvSpPr/>
          <p:nvPr/>
        </p:nvSpPr>
        <p:spPr>
          <a:xfrm>
            <a:off x="9013190" y="2386721"/>
            <a:ext cx="396240" cy="21181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C7F612-D1D5-2B58-4EA8-6CD10E80EAA5}"/>
              </a:ext>
            </a:extLst>
          </p:cNvPr>
          <p:cNvSpPr txBox="1"/>
          <p:nvPr/>
        </p:nvSpPr>
        <p:spPr>
          <a:xfrm>
            <a:off x="9409430" y="232653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Other_user#</a:t>
            </a:r>
            <a:r>
              <a:rPr lang="en-US" sz="1200" b="1" dirty="0"/>
              <a:t>014</a:t>
            </a:r>
            <a:r>
              <a:rPr lang="en-US" sz="1200" b="1" dirty="0">
                <a:solidFill>
                  <a:schemeClr val="tx1"/>
                </a:solidFill>
              </a:rPr>
              <a:t>5</a:t>
            </a:r>
            <a:endParaRPr lang="en-NL" sz="12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7A2260-B96F-2F6E-BA42-EFABB0CF5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FFA"/>
              </a:clrFrom>
              <a:clrTo>
                <a:srgbClr val="FE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7" t="24085" r="63277" b="68579"/>
          <a:stretch/>
        </p:blipFill>
        <p:spPr>
          <a:xfrm>
            <a:off x="4911092" y="3341954"/>
            <a:ext cx="396241" cy="3642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21BDEC9-4E4D-080A-F261-5AACF9775E11}"/>
              </a:ext>
            </a:extLst>
          </p:cNvPr>
          <p:cNvSpPr txBox="1"/>
          <p:nvPr/>
        </p:nvSpPr>
        <p:spPr>
          <a:xfrm>
            <a:off x="5168269" y="3358413"/>
            <a:ext cx="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NL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9C68712-050A-7A33-1450-3691EC6744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6" y="6423085"/>
            <a:ext cx="189768" cy="28178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345586-E851-07EE-BC47-D9134E5CDEB8}"/>
              </a:ext>
            </a:extLst>
          </p:cNvPr>
          <p:cNvSpPr txBox="1"/>
          <p:nvPr/>
        </p:nvSpPr>
        <p:spPr>
          <a:xfrm>
            <a:off x="5122551" y="6431331"/>
            <a:ext cx="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NL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A6F5D-0FF2-FA12-A954-D1296E7259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974" y="3047904"/>
            <a:ext cx="189768" cy="28178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4CBB250-6C59-E9E2-C368-F82B748C8E97}"/>
              </a:ext>
            </a:extLst>
          </p:cNvPr>
          <p:cNvSpPr txBox="1"/>
          <p:nvPr/>
        </p:nvSpPr>
        <p:spPr>
          <a:xfrm>
            <a:off x="11415620" y="3053660"/>
            <a:ext cx="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056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data</dc:title>
  <dc:creator>tjitse van der molen</dc:creator>
  <cp:lastModifiedBy>tjitse van der molen</cp:lastModifiedBy>
  <cp:revision>1</cp:revision>
  <dcterms:created xsi:type="dcterms:W3CDTF">2022-12-31T18:30:38Z</dcterms:created>
  <dcterms:modified xsi:type="dcterms:W3CDTF">2022-12-31T18:31:17Z</dcterms:modified>
</cp:coreProperties>
</file>