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0E55-FF7D-96CB-2D75-024FE0A3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749E0-6FC4-0CAE-F9FD-F16561B82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96FB-F7D5-A442-509D-D7CFA667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9B98-62AA-3FEA-A453-5D7D2BAD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6215-8EE9-EB33-A06E-F5BE2D87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8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77BB-1977-EEDC-BAD2-BB9E88C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BDA60-8A65-58D0-F8CE-CAAB2EDC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CF93-2252-2E64-DCBF-770A321B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176B-57D7-67D0-92CF-470112F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8893-A778-F20E-6AB3-95C18C3D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742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5344A-DACE-804F-81B4-C345EDD68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C4943-BA5A-7291-F3A2-24AAD127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FBDA-ACED-F821-72F4-F6C27117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C061-8292-F598-4491-92871366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FCC6-02D3-4710-C56A-864C7017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6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5D11-4B61-3CD9-DEE6-FCBDF570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F32C-4B23-0252-E1A9-245A3C34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1B366-E146-85AD-78B4-10A4162A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DE21-924E-5E13-B666-8CCAA17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330C-39A9-1988-3373-D808DE28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899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A2F5-4ADB-CEC4-0761-9692E892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F6D8B-CC66-77B8-8572-3237BCCF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7F93-9EF6-0B18-C74D-904A8E04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F6AA0-9C8F-B8E6-9969-D035351B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CECC-63E1-CB4A-68BB-A6FE66E3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02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0D62-B149-FDAB-7D7D-434A8DA0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E1CB-F808-CFC4-6D8F-81961B5E8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C1DF-D689-AE57-5800-02F6341C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EDD73-EFDD-9B76-E5EE-02B268C2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5FB85-08B3-D3C7-5239-79302C5D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9C7D4-572D-BD6D-AAB2-0DE53DFE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93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E473-0F67-5017-A8C3-306A55FF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7B50-D09A-9903-B1AB-E5E17B19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DAAE1-6554-1B40-37FB-286E3198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40569-12BB-3652-28DF-8F624753A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36F21-E41E-4317-CA6C-D6B69DD8C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BA9C8-E3D8-549F-DA45-CE109CFF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508C2-E0F8-BEAF-887F-46B4D5E9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9E76B-CF6A-A0A4-B6F6-B327FBBA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28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2948-88AE-6328-1FD4-6522334A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E5954-6FD8-6871-FA2D-B8FBD56C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D40F0-CB49-7EBA-67AE-0820608C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EFE39-9DD8-CEB0-BFEC-58566BBC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10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9E296-A3E3-D688-EAE0-D6F06005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49DCA-85A8-5D65-8B98-3F556DDF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989D4-0148-23AB-825E-0A5C54F9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37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8240-A744-5AF4-DA63-97EF3350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79C6-BD84-AAEB-4CC2-B0A9AEED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50204-5BD3-2421-3796-4A9BF9A0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D587-A02D-D67B-757D-B93CE771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5883-8367-8767-1415-25C1C0A0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79D8-998F-5FB1-2280-312BFF15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593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06F7-9FC3-332F-8ED4-84DEAEB6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950F5-27EA-DD46-E322-160E171C9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45955-C8A0-7B17-94AD-2D348140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41E96-BDD4-B2BC-DFE8-9C80913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6F9CF-E253-BBAF-D190-51568900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47FBA-E662-5246-6D1E-0C50EB60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61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2DBE8-5031-BBB7-5F8D-79FA8BAA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5B2AF-476A-7118-1DC7-270FB642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004E-5B4E-37A9-90BF-314A1D832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D8B4-7DDB-42A9-8F13-803DD65E649A}" type="datetimeFigureOut">
              <a:rPr lang="sv-SE" smtClean="0"/>
              <a:t>2023-02-18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310D-4B81-EABD-F9A3-887014E40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A2B3-F61D-7270-F1D9-26F909DA1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A659-D154-492F-8652-2BEF7F120A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245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45BE-45DD-E86B-67D2-34AF7D59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Jämförelse Sirius och Saik mot Villa Lidköping</a:t>
            </a:r>
          </a:p>
        </p:txBody>
      </p:sp>
    </p:spTree>
    <p:extLst>
      <p:ext uri="{BB962C8B-B14F-4D97-AF65-F5344CB8AC3E}">
        <p14:creationId xmlns:p14="http://schemas.microsoft.com/office/powerpoint/2010/main" val="1861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DC97-E8D1-0BA6-3006-3AE8B4E0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Övergripande statistik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748B5-E577-49A6-FDE5-75FC96E7B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E9E6-53F6-0766-3A38-46277926F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v-SE" dirty="0"/>
              <a:t>Målprocent	</a:t>
            </a:r>
          </a:p>
          <a:p>
            <a:pPr marL="457200" lvl="1" indent="0">
              <a:buNone/>
            </a:pPr>
            <a:r>
              <a:rPr lang="sv-SE" dirty="0"/>
              <a:t>13 %</a:t>
            </a:r>
          </a:p>
          <a:p>
            <a:r>
              <a:rPr lang="sv-SE" dirty="0"/>
              <a:t>Skottförsök-procent</a:t>
            </a:r>
          </a:p>
          <a:p>
            <a:pPr marL="457200" lvl="1" indent="0">
              <a:buNone/>
            </a:pPr>
            <a:r>
              <a:rPr lang="sv-SE" dirty="0"/>
              <a:t>41 %</a:t>
            </a:r>
          </a:p>
          <a:p>
            <a:r>
              <a:rPr lang="sv-SE" dirty="0"/>
              <a:t>Närkamper och brytningar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FF0000"/>
                </a:solidFill>
              </a:rPr>
              <a:t>53 %</a:t>
            </a:r>
          </a:p>
          <a:p>
            <a:r>
              <a:rPr lang="sv-SE" dirty="0"/>
              <a:t>Bollinnehav</a:t>
            </a:r>
          </a:p>
          <a:p>
            <a:pPr marL="457200" lvl="1" indent="0">
              <a:buNone/>
            </a:pPr>
            <a:r>
              <a:rPr lang="sv-SE" dirty="0"/>
              <a:t>44 %</a:t>
            </a:r>
          </a:p>
          <a:p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A78E9-5881-6C3A-BF13-EA9E923D4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Sandviken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C5417-AC5A-FFC5-F26B-6DC570E7D6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v-SE" dirty="0"/>
              <a:t>Målprocent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FF0000"/>
                </a:solidFill>
              </a:rPr>
              <a:t>57 %</a:t>
            </a:r>
          </a:p>
          <a:p>
            <a:r>
              <a:rPr lang="sv-SE" dirty="0"/>
              <a:t>Skottförsök-procent </a:t>
            </a:r>
          </a:p>
          <a:p>
            <a:pPr marL="457200" lvl="1" indent="0">
              <a:buNone/>
            </a:pPr>
            <a:r>
              <a:rPr lang="sv-SE" dirty="0">
                <a:solidFill>
                  <a:srgbClr val="FF0000"/>
                </a:solidFill>
              </a:rPr>
              <a:t>47 %</a:t>
            </a:r>
          </a:p>
          <a:p>
            <a:r>
              <a:rPr lang="sv-SE" dirty="0"/>
              <a:t>Närkamper och brytningar</a:t>
            </a:r>
          </a:p>
          <a:p>
            <a:pPr marL="457200" lvl="1" indent="0">
              <a:buNone/>
            </a:pPr>
            <a:r>
              <a:rPr lang="sv-SE" dirty="0"/>
              <a:t>48 %</a:t>
            </a:r>
          </a:p>
          <a:p>
            <a:r>
              <a:rPr lang="sv-SE" dirty="0"/>
              <a:t>Bollinnehav</a:t>
            </a:r>
          </a:p>
          <a:p>
            <a:pPr marL="457200" lvl="1" indent="0">
              <a:buNone/>
            </a:pPr>
            <a:r>
              <a:rPr lang="sv-SE" dirty="0"/>
              <a:t>45 %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EC169-0E25-A0C0-5919-A72286AC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70" y="337344"/>
            <a:ext cx="13716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58F8D6-BC9D-C239-5D35-556F9537C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30" y="36512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DC97-E8D1-0BA6-3006-3AE8B4E0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Inspel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748B5-E577-49A6-FDE5-75FC96E7B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E9E6-53F6-0766-3A38-46277926F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v-SE" dirty="0"/>
              <a:t>Inspelsmål/inspelsskott FÖR</a:t>
            </a:r>
          </a:p>
          <a:p>
            <a:pPr marL="457200" lvl="1" indent="0">
              <a:buNone/>
            </a:pPr>
            <a:r>
              <a:rPr lang="sv-SE" dirty="0"/>
              <a:t>40 %</a:t>
            </a:r>
          </a:p>
          <a:p>
            <a:r>
              <a:rPr lang="sv-SE" dirty="0"/>
              <a:t>Inspelsskott/inspel FÖR</a:t>
            </a:r>
          </a:p>
          <a:p>
            <a:pPr marL="457200" lvl="1" indent="0">
              <a:buNone/>
            </a:pPr>
            <a:r>
              <a:rPr lang="sv-SE" dirty="0"/>
              <a:t>28 %</a:t>
            </a:r>
          </a:p>
          <a:p>
            <a:r>
              <a:rPr lang="sv-SE" dirty="0"/>
              <a:t>Inspelsmål/inspelsskott EMOT</a:t>
            </a:r>
          </a:p>
          <a:p>
            <a:pPr marL="457200" lvl="1" indent="0">
              <a:buNone/>
            </a:pPr>
            <a:r>
              <a:rPr lang="sv-SE" dirty="0"/>
              <a:t>20 %</a:t>
            </a:r>
          </a:p>
          <a:p>
            <a:r>
              <a:rPr lang="sv-SE" dirty="0"/>
              <a:t>Inspelsskott/inspel EMOT</a:t>
            </a:r>
          </a:p>
          <a:p>
            <a:pPr marL="457200" lvl="1" indent="0">
              <a:buNone/>
            </a:pPr>
            <a:r>
              <a:rPr lang="sv-SE" dirty="0"/>
              <a:t>39 %</a:t>
            </a:r>
          </a:p>
          <a:p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A78E9-5881-6C3A-BF13-EA9E923D4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Sandviken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C5417-AC5A-FFC5-F26B-6DC570E7D6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v-SE" dirty="0"/>
              <a:t>Inspelsmål/inspelsskott FÖR</a:t>
            </a:r>
          </a:p>
          <a:p>
            <a:pPr marL="457200" lvl="1" indent="0">
              <a:buNone/>
            </a:pPr>
            <a:r>
              <a:rPr lang="sv-SE" dirty="0"/>
              <a:t>0 %</a:t>
            </a:r>
          </a:p>
          <a:p>
            <a:r>
              <a:rPr lang="sv-SE" dirty="0"/>
              <a:t>Inspelsskott/inspel FÖR</a:t>
            </a:r>
          </a:p>
          <a:p>
            <a:pPr marL="457200" lvl="1" indent="0">
              <a:buNone/>
            </a:pPr>
            <a:r>
              <a:rPr lang="sv-SE" dirty="0"/>
              <a:t>0 %</a:t>
            </a:r>
          </a:p>
          <a:p>
            <a:r>
              <a:rPr lang="sv-SE" dirty="0"/>
              <a:t>Inspelsmål/inspelsskott EMOT</a:t>
            </a:r>
          </a:p>
          <a:p>
            <a:pPr marL="457200" lvl="1" indent="0">
              <a:buNone/>
            </a:pPr>
            <a:r>
              <a:rPr lang="sv-SE" dirty="0"/>
              <a:t>0 % </a:t>
            </a:r>
          </a:p>
          <a:p>
            <a:r>
              <a:rPr lang="sv-SE" dirty="0"/>
              <a:t>Inspelsskott/inspel EMOT</a:t>
            </a:r>
          </a:p>
          <a:p>
            <a:pPr marL="457200" lvl="1" indent="0">
              <a:buNone/>
            </a:pPr>
            <a:r>
              <a:rPr lang="sv-SE" dirty="0"/>
              <a:t>25 %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7EB0-5FEC-D477-C5C9-9303B39D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70" y="337344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79C92-0ECF-2F65-E1D8-47BAE6B5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30" y="36512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6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DC97-E8D1-0BA6-3006-3AE8B4E0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Brytningar och närkamper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748B5-E577-49A6-FDE5-75FC96E7B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A78E9-5881-6C3A-BF13-EA9E923D4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Sandviken</a:t>
            </a:r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61F12-09B7-E601-1E34-661E4AD6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70" y="337344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1B3A3-0131-95B7-AE19-014DBAD0E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30" y="365125"/>
            <a:ext cx="1371600" cy="13716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70307C-9781-E7C5-206F-CDB8884C29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830940" y="1866616"/>
            <a:ext cx="7142947" cy="535721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171112-EFD3-0137-EFE2-4DBD005C32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-696205" y="2037044"/>
            <a:ext cx="6688470" cy="50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0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DC97-E8D1-0BA6-3006-3AE8B4E0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Erövring efter skott utifrån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748B5-E577-49A6-FDE5-75FC96E7B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Sirius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E9E6-53F6-0766-3A38-46277926F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v-SE" dirty="0"/>
              <a:t>Återerövring</a:t>
            </a:r>
            <a:r>
              <a:rPr lang="en-GB" dirty="0"/>
              <a:t> </a:t>
            </a:r>
            <a:r>
              <a:rPr lang="en-GB" dirty="0" err="1"/>
              <a:t>skott</a:t>
            </a:r>
            <a:r>
              <a:rPr lang="en-GB" dirty="0"/>
              <a:t> FÖR</a:t>
            </a:r>
          </a:p>
          <a:p>
            <a:pPr marL="457200" lvl="1" indent="0">
              <a:buNone/>
            </a:pPr>
            <a:r>
              <a:rPr lang="en-GB" dirty="0"/>
              <a:t>37 % </a:t>
            </a:r>
          </a:p>
          <a:p>
            <a:r>
              <a:rPr lang="sv-SE" dirty="0"/>
              <a:t>Återerövring skott MOT</a:t>
            </a:r>
          </a:p>
          <a:p>
            <a:pPr marL="457200" lvl="1" indent="0">
              <a:buNone/>
            </a:pPr>
            <a:r>
              <a:rPr lang="sv-SE"/>
              <a:t>38 %</a:t>
            </a:r>
            <a:endParaRPr lang="sv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A78E9-5881-6C3A-BF13-EA9E923D4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Sandviken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C5417-AC5A-FFC5-F26B-6DC570E7D6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Återerövring</a:t>
            </a:r>
            <a:r>
              <a:rPr lang="en-GB" dirty="0"/>
              <a:t> </a:t>
            </a:r>
            <a:r>
              <a:rPr lang="en-GB" dirty="0" err="1"/>
              <a:t>skott</a:t>
            </a:r>
            <a:r>
              <a:rPr lang="en-GB" dirty="0"/>
              <a:t> FÖR </a:t>
            </a:r>
          </a:p>
          <a:p>
            <a:r>
              <a:rPr lang="sv-SE" dirty="0"/>
              <a:t>Erövring skott EMOT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7EB0-5FEC-D477-C5C9-9303B39D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70" y="337344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79C92-0ECF-2F65-E1D8-47BAE6B5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30" y="36512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0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118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Jämförelse Sirius och Saik mot Villa Lidköping</vt:lpstr>
      <vt:lpstr>Övergripande statistik</vt:lpstr>
      <vt:lpstr>Inspel</vt:lpstr>
      <vt:lpstr>Brytningar och närkamper</vt:lpstr>
      <vt:lpstr>Erövring efter skott utifrån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Jämförelse Sirius och Saik mot Villa Lidköping</dc:title>
  <dc:creator>Legend WK</dc:creator>
  <cp:lastModifiedBy>Legend WK</cp:lastModifiedBy>
  <cp:revision>4</cp:revision>
  <dcterms:created xsi:type="dcterms:W3CDTF">2023-02-18T12:08:10Z</dcterms:created>
  <dcterms:modified xsi:type="dcterms:W3CDTF">2023-02-18T12:44:20Z</dcterms:modified>
</cp:coreProperties>
</file>