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Villa Lidköping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2 - 4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30222 IK Sirius - Villa Lidköping BK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40-situationer och långa anfall</a:t>
            </a:r>
          </a:p>
        </p:txBody>
      </p:sp>
      <p:pic>
        <p:nvPicPr>
          <p:cNvPr id="3" name="Picture 2" descr="20230222 IK Sirius - Villa Lidköping BK halvle40-spel under mat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029200" cy="3771900"/>
          </a:xfrm>
          <a:prstGeom prst="rect">
            <a:avLst/>
          </a:prstGeom>
        </p:spPr>
      </p:pic>
      <p:pic>
        <p:nvPicPr>
          <p:cNvPr id="4" name="Picture 3" descr="20230222 IK Sirius - Villa Lidköping BK halvleLånga an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1.86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9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4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0:18:49 (47 %)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2.46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1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0:21:08 (53 %)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21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Villa Lidköping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Villa Lidköping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30222 IK Sirius - Villa Lidköping BK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18, XG: 1.86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 - skott: 13, XG: 2.46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6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20230222 IK Sirius - Villa Lidköping BK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0/1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1/10 = 10 %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3/3 = 100 %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3/4 = 75 %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0:01:30: utkast -&gt; inlägg på 40s.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0:08:10: närkamp -&gt; inlägg på 42s.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0:23:00: närkamp -&gt; inlägg på 29s.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0:41:25: närkamp -&gt; friställande på 26s.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0:42:53: närkamp -&gt; utifrån på 19s.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0:45:17: närkamp -&gt; centralt på 11s.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30222 IK Sirius - Villa Lidköping BK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