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Villa Lidköping BK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1 - 3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30224 Villa Lidköping BK - IK Sirius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40-situationer och långa anfall</a:t>
            </a:r>
          </a:p>
        </p:txBody>
      </p:sp>
      <p:pic>
        <p:nvPicPr>
          <p:cNvPr id="3" name="Picture 2" descr="20230224 Villa Lidköping BK - IK Sirius halvle40-spel under match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5029200" cy="3771900"/>
          </a:xfrm>
          <a:prstGeom prst="rect">
            <a:avLst/>
          </a:prstGeom>
        </p:spPr>
      </p:pic>
      <p:pic>
        <p:nvPicPr>
          <p:cNvPr id="4" name="Picture 3" descr="20230224 Villa Lidköping BK - IK Sirius halvleLånga anf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0.98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10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0 (0)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0:18:48 (46 %)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Villa Lidköping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3.78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16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5 (0)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0:22:04 (54 %)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18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Villa Lidköping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21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0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Villa Lidköping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Villa Lidköping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0230224 Villa Lidköping BK - IK Sirius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13, XG: 0.98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11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Villa Lidköping - skott: 28, XG: 3.78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10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20230224 Villa Lidköping BK - IK Sirius halvle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0/0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0/3 = 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Villa Lidköping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1/1 = 100 %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1/4 = 25 %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0:00:23: avslag -&gt; inlägg på 23s.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0:09:37: boll -&gt; utifrån på 9s.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0:32:32: närkamp -&gt; centralt på 31s.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0:46:49: utkast -&gt; centralt på 8s.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il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30224 Villa Lidköping BK - IK Sirius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