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Säsongsrapport för </a:t>
            </a:r>
          </a:p>
          <a:p>
            <a:r>
              <a:t>IK Sirius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Resultat av </a:t>
            </a:r>
          </a:p>
          <a:p>
            <a:r>
              <a:t>skott utifrån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240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Mål: </a:t>
            </a:r>
            <a:br/>
            <a:r>
              <a:t>	11 (5 %)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Utanför: </a:t>
            </a:r>
            <a:br/>
            <a:r>
              <a:t>	85 (35 %)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Täckta: </a:t>
            </a:r>
            <a:br/>
            <a:r>
              <a:t>	76 (32 %)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Räddningar: </a:t>
            </a:r>
            <a:br/>
            <a:r>
              <a:t>	68 (28 %)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235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Mål: </a:t>
            </a:r>
            <a:br/>
            <a:r>
              <a:t>	14 (6 %)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Utanför: </a:t>
            </a:r>
            <a:br/>
            <a:r>
              <a:t>	91 (39 %)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Täckta: </a:t>
            </a:r>
            <a:br/>
            <a:r>
              <a:t>	49 (21 %)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Räddningar: </a:t>
            </a:r>
            <a:br/>
            <a:r>
              <a:t>	81 (34 %)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Bollinnehav efter </a:t>
            </a:r>
          </a:p>
          <a:p>
            <a:r>
              <a:t>skott utifrån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225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Sirius: </a:t>
            </a:r>
            <a:br/>
            <a:r>
              <a:t>	71 (32 %)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Mostståndare: </a:t>
            </a:r>
            <a:br/>
            <a:r>
              <a:t>	154 (68 %)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217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Mostståndare: </a:t>
            </a:r>
            <a:br/>
            <a:r>
              <a:t>	54 (25 %)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Sirius: </a:t>
            </a:r>
            <a:br/>
            <a:r>
              <a:t>	163 (75 %)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Händelsen efter skott</a:t>
            </a:r>
          </a:p>
          <a:p>
            <a:r>
              <a:t>utifrån: anfallare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225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Mål: </a:t>
            </a:r>
            <a:br/>
            <a:r>
              <a:t>	3 (1 %)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Skott: </a:t>
            </a:r>
            <a:br/>
            <a:r>
              <a:t>	16 (7 %)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Hörnor: </a:t>
            </a:r>
            <a:br/>
            <a:r>
              <a:t>	35 (16 %)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217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Mål: </a:t>
            </a:r>
            <a:br/>
            <a:r>
              <a:t>	3 (1 %)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Skott: </a:t>
            </a:r>
            <a:br/>
            <a:r>
              <a:t>	7 (3 %)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Hörnor: </a:t>
            </a:r>
            <a:br/>
            <a:r>
              <a:t>	33 (15 %)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Händelsen efter skott</a:t>
            </a:r>
          </a:p>
          <a:p>
            <a:r>
              <a:t>utifrån: försvarare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217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Utkast: </a:t>
            </a:r>
            <a:br/>
            <a:r>
              <a:t>	129 (59 %)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Rensning: </a:t>
            </a:r>
            <a:br/>
            <a:r>
              <a:t>	8 (4 %)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Mostståndare: 225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Utkast: </a:t>
            </a:r>
            <a:br/>
            <a:r>
              <a:t>	116 (52 %)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Rensning: </a:t>
            </a:r>
            <a:br/>
            <a:r>
              <a:t>	3 (1 %)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Övergripande </a:t>
            </a:r>
          </a:p>
          <a:p>
            <a:r>
              <a:t>säsongsstatistik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Totala mål: </a:t>
            </a:r>
            <a:br/>
            <a:r>
              <a:t>	72 - 42 %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 (skottförsök): </a:t>
            </a:r>
            <a:br/>
            <a:r>
              <a:t>	218 (593) - 44 % (49 %)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Närkamper och brytningar: </a:t>
            </a:r>
            <a:br/>
            <a:r>
              <a:t>	1232 - 53 %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Hörnornmål (hörnor): </a:t>
            </a:r>
            <a:br/>
            <a:r>
              <a:t>	20 (164) - 43 % (50 %)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14:35:50 - 52 %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Totala mål: </a:t>
            </a:r>
            <a:br/>
            <a:r>
              <a:t>	100 - 58 %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 (skottförsök): </a:t>
            </a:r>
            <a:br/>
            <a:r>
              <a:t>	282 (625) - 56 % (51 %)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Närkamper och brytningar: </a:t>
            </a:r>
            <a:br/>
            <a:r>
              <a:t>	1114 - 47 %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Hörnornmål (hörnor): </a:t>
            </a:r>
            <a:br/>
            <a:r>
              <a:t>	27 (165) - 57 % (50 %)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13:37:28 - 48 %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Skott- och </a:t>
            </a:r>
          </a:p>
          <a:p>
            <a:r>
              <a:t>målstatistik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Sirius, XG: 82.88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Mostståndare, XG: 89.12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47.4 %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344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24.4 %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16.0 %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10/52 = 19.2 %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52/268 = 19.4 %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Totala % mål, skott, inspel: </a:t>
            </a:r>
            <a:br/>
            <a:r>
              <a:t>	50.0 % 55.9 % 55.6 %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10/41 = 24.4 %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41/214 = 19.2 %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Totala % mål, skott, inspel: </a:t>
            </a:r>
            <a:br/>
            <a:r>
              <a:t>	50.0 % 44.1 % 44.4 %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1043 (54 %)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189 (46 %)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103 (62 %)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895 (46 %)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219 (54 %)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63 (38 %)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180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958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274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äsongsrapport g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säsongsrapport g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säsongsrapport g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Hörnor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Högermål/högerhörnor: </a:t>
            </a:r>
            <a:br/>
            <a:r>
              <a:t>	11/95 = 12 %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Vänstermål/vänsterhörnor: </a:t>
            </a:r>
            <a:br/>
            <a:r>
              <a:t>	9/69 = 13 %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Mål/totala hörnor: </a:t>
            </a:r>
            <a:br/>
            <a:r>
              <a:t>	20/164 = 12 %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Högermål/högerhörnor: </a:t>
            </a:r>
            <a:br/>
            <a:r>
              <a:t>	15/84 = 18 %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Vänstermål/vänsterhörnor: </a:t>
            </a:r>
            <a:br/>
            <a:r>
              <a:t>	11/81 = 14 %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Mål/totala hörnor: </a:t>
            </a:r>
            <a:br/>
            <a:r>
              <a:t>	26/165 = 16 %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