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Broberg/ Söderhamn Bandy IF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FAE20C"/>
                </a:solidFill>
              </a:defRPr>
            </a:pPr>
            <a:r>
              <a:t>1 - 1</a:t>
            </a:r>
          </a:p>
        </p:txBody>
      </p:sp>
      <p:pic>
        <p:nvPicPr>
          <p:cNvPr id="5" name="Picture 4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6" name="Picture 5" descr="broberg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0:14:40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FFD520"/>
                </a:solidFill>
              </a:defRPr>
            </a:pPr>
            <a:r>
              <a:t>Broberg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FFD520"/>
                </a:solidFill>
              </a:defRPr>
            </a:pPr>
            <a:r>
              <a:t>Resultat: </a:t>
            </a:r>
            <a:br/>
            <a:r>
              <a:t>	1</a:t>
            </a:r>
          </a:p>
          <a:p>
            <a:pPr>
              <a:defRPr>
                <a:solidFill>
                  <a:srgbClr val="FFD520"/>
                </a:solidFill>
              </a:defRPr>
            </a:pPr>
            <a:r>
              <a:t>Skott på mål: </a:t>
            </a:r>
            <a:br/>
            <a:r>
              <a:t>	6</a:t>
            </a:r>
          </a:p>
          <a:p>
            <a:pPr>
              <a:defRPr>
                <a:solidFill>
                  <a:srgbClr val="FFD520"/>
                </a:solidFill>
              </a:defRPr>
            </a:pPr>
            <a:r>
              <a:t>Bollinnehav: </a:t>
            </a:r>
            <a:br/>
            <a:r>
              <a:t>	0:11:56</a:t>
            </a:r>
          </a:p>
        </p:txBody>
      </p:sp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broberg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19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FFD520"/>
                </a:solidFill>
              </a:defRPr>
            </a:pPr>
            <a:r>
              <a:t>Broberg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FFD520"/>
                </a:solidFill>
              </a:defRPr>
            </a:pPr>
            <a:r>
              <a:t>Vunna närkamper: </a:t>
            </a:r>
            <a:br/>
            <a:r>
              <a:t>	18</a:t>
            </a:r>
          </a:p>
          <a:p>
            <a:pPr>
              <a:defRPr>
                <a:solidFill>
                  <a:srgbClr val="FFD520"/>
                </a:solidFill>
              </a:defRPr>
            </a:pPr>
            <a:r>
              <a:t>Brytningar: </a:t>
            </a:r>
            <a:br/>
            <a:r>
              <a:t>	2</a:t>
            </a:r>
          </a:p>
          <a:p>
            <a:pPr>
              <a:defRPr>
                <a:solidFill>
                  <a:srgbClr val="FFD520"/>
                </a:solidFill>
              </a:defRPr>
            </a:pPr>
            <a:r>
              <a:t>Bolltapp: </a:t>
            </a:r>
            <a:br/>
            <a:r>
              <a:t>	2</a:t>
            </a:r>
          </a:p>
        </p:txBody>
      </p:sp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broberg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5" name="Picture 4" descr="broberg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0" y="2286000"/>
          <a:ext cx="54864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28800"/>
                <a:gridCol w="1828800"/>
                <a:gridCol w="18288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145CAC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74BE"/>
                          </a:solidFill>
                        </a:defRPr>
                      </a:pPr>
                      <a:r>
                        <a:t>Efter Broberg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145CAC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5</a:t>
                      </a:r>
                    </a:p>
                  </a:txBody>
                  <a:tcPr anchor="ctr">
                    <a:solidFill>
                      <a:srgbClr val="427C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11</a:t>
                      </a:r>
                    </a:p>
                  </a:txBody>
                  <a:tcPr anchor="ctr">
                    <a:solidFill>
                      <a:srgbClr val="6CA4D2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74BE"/>
                          </a:solidFill>
                        </a:defRPr>
                      </a:pPr>
                      <a:r>
                        <a:t>Före Broberg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15</a:t>
                      </a:r>
                    </a:p>
                  </a:txBody>
                  <a:tcPr anchor="ctr">
                    <a:solidFill>
                      <a:srgbClr val="6CA4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9</a:t>
                      </a:r>
                    </a:p>
                  </a:txBody>
                  <a:tcPr anchor="ctr">
                    <a:solidFill>
                      <a:srgbClr val="328F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skottförsök: 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Dribbling: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Fast: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Retur: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FFD520"/>
                </a:solidFill>
              </a:defRPr>
            </a:pPr>
            <a:r>
              <a:t>Broberg - skottförsök: 10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FFD520"/>
                </a:solidFill>
              </a:defRPr>
            </a:pPr>
            <a:r>
              <a:t>Centralt: 3</a:t>
            </a:r>
          </a:p>
          <a:p>
            <a:pPr>
              <a:defRPr>
                <a:solidFill>
                  <a:srgbClr val="FFD520"/>
                </a:solidFill>
              </a:defRPr>
            </a:pPr>
            <a:r>
              <a:t>Dribbling: 1</a:t>
            </a:r>
          </a:p>
          <a:p>
            <a:pPr>
              <a:defRPr>
                <a:solidFill>
                  <a:srgbClr val="FFD520"/>
                </a:solidFill>
              </a:defRPr>
            </a:pPr>
            <a:r>
              <a:t>Fast: 2</a:t>
            </a:r>
          </a:p>
          <a:p>
            <a:pPr>
              <a:defRPr>
                <a:solidFill>
                  <a:srgbClr val="FFD520"/>
                </a:solidFill>
              </a:defRPr>
            </a:pPr>
            <a:r>
              <a:t>Retur: 1</a:t>
            </a:r>
          </a:p>
          <a:p>
            <a:pPr>
              <a:defRPr>
                <a:solidFill>
                  <a:srgbClr val="FFD520"/>
                </a:solidFill>
              </a:defRPr>
            </a:pPr>
            <a:r>
              <a:t>Utifrån: 3</a:t>
            </a:r>
          </a:p>
        </p:txBody>
      </p:sp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broberg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7" name="Picture 6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Skottens ursprung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Sirius - skottförsök: 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Boll: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Brytning: 0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Frislag: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Hörna: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Närkamp: 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Utkast: 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FFD520"/>
                </a:solidFill>
              </a:defRPr>
            </a:pPr>
            <a:r>
              <a:t>Broberg - skottförsök: 11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FFD520"/>
                </a:solidFill>
              </a:defRPr>
            </a:pPr>
            <a:r>
              <a:t>Boll: 1</a:t>
            </a:r>
          </a:p>
          <a:p>
            <a:pPr>
              <a:defRPr>
                <a:solidFill>
                  <a:srgbClr val="FFD520"/>
                </a:solidFill>
              </a:defRPr>
            </a:pPr>
            <a:r>
              <a:t>Brytning: 1</a:t>
            </a:r>
          </a:p>
          <a:p>
            <a:pPr>
              <a:defRPr>
                <a:solidFill>
                  <a:srgbClr val="FFD520"/>
                </a:solidFill>
              </a:defRPr>
            </a:pPr>
            <a:r>
              <a:t>Frislag: 3</a:t>
            </a:r>
          </a:p>
          <a:p>
            <a:pPr>
              <a:defRPr>
                <a:solidFill>
                  <a:srgbClr val="FFD520"/>
                </a:solidFill>
              </a:defRPr>
            </a:pPr>
            <a:r>
              <a:t>Hörna: 3</a:t>
            </a:r>
          </a:p>
          <a:p>
            <a:pPr>
              <a:defRPr>
                <a:solidFill>
                  <a:srgbClr val="FFD520"/>
                </a:solidFill>
              </a:defRPr>
            </a:pPr>
            <a:r>
              <a:t>Närkamp: 1</a:t>
            </a:r>
          </a:p>
          <a:p>
            <a:pPr>
              <a:defRPr>
                <a:solidFill>
                  <a:srgbClr val="FFD520"/>
                </a:solidFill>
              </a:defRPr>
            </a:pPr>
            <a:r>
              <a:t>Utkast: 2</a:t>
            </a:r>
          </a:p>
        </p:txBody>
      </p:sp>
      <p:pic>
        <p:nvPicPr>
          <p:cNvPr id="8" name="Picture 7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9" name="Picture 8" descr="broberg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FFD520"/>
                </a:solidFill>
              </a:defRPr>
            </a:pPr>
            <a:r>
              <a:t>0:22:51: hörna -&gt; fast på 17s.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0:29:22: närkamp -&gt; utifrån på 9s.</a:t>
            </a:r>
          </a:p>
        </p:txBody>
      </p:sp>
      <p:pic>
        <p:nvPicPr>
          <p:cNvPr id="5" name="Picture 4" descr="sirius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6" name="Picture 5" descr="broberg 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