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Broberg/ Söderhamn Bandy 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AE20C"/>
                </a:solidFill>
              </a:defRPr>
            </a:pPr>
            <a:r>
              <a:t>2 - 4</a:t>
            </a:r>
          </a:p>
        </p:txBody>
      </p:sp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broberg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0:28:26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D520"/>
                </a:solidFill>
              </a:defRPr>
            </a:pPr>
            <a:r>
              <a:t>Broberg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D520"/>
                </a:solidFill>
              </a:defRPr>
            </a:pPr>
            <a:r>
              <a:t>Resultat: </a:t>
            </a:r>
            <a:br/>
            <a:r>
              <a:t>	4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Skott på mål: </a:t>
            </a:r>
            <a:br/>
            <a:r>
              <a:t>	12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Bollinnehav: </a:t>
            </a:r>
            <a:br/>
            <a:r>
              <a:t>	0:22:58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broberg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38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D520"/>
                </a:solidFill>
              </a:defRPr>
            </a:pPr>
            <a:r>
              <a:t>Broberg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D520"/>
                </a:solidFill>
              </a:defRPr>
            </a:pPr>
            <a:r>
              <a:t>Vunna närkamper: </a:t>
            </a:r>
            <a:br/>
            <a:r>
              <a:t>	33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Brytningar: </a:t>
            </a:r>
            <a:br/>
            <a:r>
              <a:t>	5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Bolltapp: </a:t>
            </a:r>
            <a:br/>
            <a:r>
              <a:t>	2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broberg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5" name="Picture 4" descr="broberg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145CAC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74BE"/>
                          </a:solidFill>
                        </a:defRPr>
                      </a:pPr>
                      <a:r>
                        <a:t>Efter Broberg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145CAC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13</a:t>
                      </a:r>
                    </a:p>
                  </a:txBody>
                  <a:tcPr anchor="ctr">
                    <a:solidFill>
                      <a:srgbClr val="427C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23</a:t>
                      </a:r>
                    </a:p>
                  </a:txBody>
                  <a:tcPr anchor="ctr">
                    <a:solidFill>
                      <a:srgbClr val="6CA4D2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74BE"/>
                          </a:solidFill>
                        </a:defRPr>
                      </a:pPr>
                      <a:r>
                        <a:t>Före Broberg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28</a:t>
                      </a:r>
                    </a:p>
                  </a:txBody>
                  <a:tcPr anchor="ctr">
                    <a:solidFill>
                      <a:srgbClr val="6C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15</a:t>
                      </a:r>
                    </a:p>
                  </a:txBody>
                  <a:tcPr anchor="ctr">
                    <a:solidFill>
                      <a:srgbClr val="328F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16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D520"/>
                </a:solidFill>
              </a:defRPr>
            </a:pPr>
            <a:r>
              <a:t>Broberg - skottförsök: 22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D520"/>
                </a:solidFill>
              </a:defRPr>
            </a:pPr>
            <a:r>
              <a:t>Centralt: 5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Dribbling: 2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Fast: 6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Friställande: 0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Retur: 2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Utifrån: 5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broberg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Skottens ursprung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16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Boll: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Frislag: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Hörna: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Inslag: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Närkamp: 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Utkast: 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D520"/>
                </a:solidFill>
              </a:defRPr>
            </a:pPr>
            <a:r>
              <a:t>Broberg - skottförsök: 23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D520"/>
                </a:solidFill>
              </a:defRPr>
            </a:pPr>
            <a:r>
              <a:t>Boll: 1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Bolltapp: 2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Brytning: 2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Frislag: 3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Hörna: 7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Inslag: 1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Närkamp: 3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Utkast: 4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broberg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D520"/>
                </a:solidFill>
              </a:defRPr>
            </a:pPr>
            <a:r>
              <a:t>0:22:51: hörna -&gt; fast på 17s.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0:29:22: närkamp -&gt; utifrån på 9s.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0:01:18: bolltapp -&gt; utifrån på 13s.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0:20:37: bolltapp -&gt; centralt på 12s.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0:23:28: hörna -&gt; fast på 31s.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0:30:26: inslag -&gt; inlägg på 45s.</a:t>
            </a:r>
          </a:p>
        </p:txBody>
      </p:sp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broberg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