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Villa Lidköping BK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AE20C"/>
                </a:solidFill>
              </a:defRPr>
            </a:pPr>
            <a:r>
              <a:t>0 - 4</a:t>
            </a:r>
          </a:p>
        </p:txBody>
      </p:sp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6" name="Picture 5" descr="villa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0:12:31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 Lidköping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Resultat: </a:t>
            </a:r>
            <a:br/>
            <a:r>
              <a:t>	4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Skott på mål: </a:t>
            </a:r>
            <a:br/>
            <a:r>
              <a:t>	7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Bollinnehav: </a:t>
            </a:r>
            <a:br/>
            <a:r>
              <a:t>	0:11:21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villa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 Lidköping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Vunna närkamper: </a:t>
            </a:r>
            <a:br/>
            <a:r>
              <a:t>	5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Brytningar: </a:t>
            </a:r>
            <a:br/>
            <a:r>
              <a:t>	1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Bolltapp: </a:t>
            </a:r>
            <a:br/>
            <a:r>
              <a:t>	0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villa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5" name="Picture 4" descr="villa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2286000"/>
          <a:ext cx="54864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8800"/>
                <a:gridCol w="1828800"/>
                <a:gridCol w="18288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FEFE"/>
                          </a:solidFill>
                        </a:defRPr>
                      </a:pPr>
                      <a:r>
                        <a:t>Efter Villa Lidköping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</a:t>
                      </a:r>
                    </a:p>
                  </a:txBody>
                  <a:tcPr anchor="ctr">
                    <a:solidFill>
                      <a:srgbClr val="427C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6</a:t>
                      </a:r>
                    </a:p>
                  </a:txBody>
                  <a:tcPr anchor="ctr">
                    <a:solidFill>
                      <a:srgbClr val="204498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FEFE"/>
                          </a:solidFill>
                        </a:defRPr>
                      </a:pPr>
                      <a:r>
                        <a:t>Före Villa Lidköping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5</a:t>
                      </a:r>
                    </a:p>
                  </a:txBody>
                  <a:tcPr anchor="ctr">
                    <a:solidFill>
                      <a:srgbClr val="2044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0</a:t>
                      </a:r>
                    </a:p>
                  </a:txBody>
                  <a:tcPr anchor="ctr">
                    <a:solidFill>
                      <a:srgbClr val="5656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 Lidköping - skottförsök: 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Centralt: 3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Utifrån: 0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villa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Skottens ursprung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Boll: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Frislag: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Hörna: 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Inslag: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Offside: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Utkast: 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 Lidköping - skottförsök: 11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Boll: 0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Bolltapp: 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Frislag: 0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Hörna: 6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Inslag: 1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Offside: 0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Utkast: 2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villa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0:03:10: bolltapp -&gt; inlägg på 32s.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0:15:56: utkast -&gt; dribbling på 75s.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0:19:13: hörna -&gt; centralt på 68s.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0:24:19: hörna -&gt; 0 på 23s.</a:t>
            </a:r>
          </a:p>
        </p:txBody>
      </p:sp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6" name="Picture 5" descr="villa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