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 BK - IK Sirius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7 - 2</a:t>
            </a:r>
          </a:p>
        </p:txBody>
      </p:sp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Lidköping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Resultat: </a:t>
            </a:r>
            <a:br/>
            <a:r>
              <a:t>	7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Skott på mål: </a:t>
            </a:r>
            <a:br/>
            <a:r>
              <a:t>	15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Bollinnehav: </a:t>
            </a:r>
            <a:br/>
            <a:r>
              <a:t>	0:22:42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0:26:20</a:t>
            </a:r>
          </a:p>
        </p:txBody>
      </p:sp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Lidköping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Vunna närkamper: </a:t>
            </a:r>
            <a:br/>
            <a:r>
              <a:t>	12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10</a:t>
            </a:r>
          </a:p>
        </p:txBody>
      </p:sp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4" name="Picture 3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2C2D84"/>
                          </a:solidFill>
                        </a:defRPr>
                      </a:pPr>
                      <a:r>
                        <a:t>Efter Villa Lidköping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2C2D84"/>
                          </a:solidFill>
                        </a:defRPr>
                      </a:pPr>
                      <a:r>
                        <a:t>Före Villa Lidköping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0</a:t>
                      </a:r>
                    </a:p>
                  </a:txBody>
                  <a:tcPr anchor="ctr">
                    <a:solidFill>
                      <a:srgbClr val="5656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12</a:t>
                      </a:r>
                    </a:p>
                  </a:txBody>
                  <a:tcPr anchor="ctr">
                    <a:solidFill>
                      <a:srgbClr val="798EC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>
                    <a:solidFill>
                      <a:srgbClr val="798E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Lidköping - skottförsök: 18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Centralt: 9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Dribbling: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Utifrån: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6</a:t>
            </a:r>
          </a:p>
        </p:txBody>
      </p:sp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Lidköping - skottförsök: 28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Boll: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4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Brytning: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Frislag: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Hörna: 11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Inslag: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Närkamp: 4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Offside: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Utkast: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20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Boll: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Offside: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4</a:t>
            </a:r>
          </a:p>
        </p:txBody>
      </p:sp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FEFE"/>
                </a:solidFill>
              </a:defRPr>
            </a:pPr>
            <a:r>
              <a:t>0:03:10: bolltapp -&gt; inlägg på 32s.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0:15:56: utkast -&gt; dribbling på 75s.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0:19:13: hörna -&gt; centralt på 68s.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0:24:19: hörna -&gt; 0 på 23s.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0:05:01: närkamp -&gt; centralt på 25s.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0:06:13: utkast -&gt; friställande på 21s.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0:07:49: brytning -&gt; centralt på 8s.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0:08:58: närkamp -&gt; centralt på 14s.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0:22:13: utkast -&gt; utifrån på 61s.</a:t>
            </a:r>
          </a:p>
        </p:txBody>
      </p:sp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