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 SK Bandy - IK Sirius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1 - 1</a:t>
            </a:r>
          </a:p>
        </p:txBody>
      </p:sp>
      <p:pic>
        <p:nvPicPr>
          <p:cNvPr id="5" name="Picture 4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Västerås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Bollinnehav: </a:t>
            </a:r>
            <a:br/>
            <a:r>
              <a:t>	0:11:52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0:13:42</a:t>
            </a:r>
          </a:p>
        </p:txBody>
      </p:sp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Västerås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Vunna närkamper: </a:t>
            </a:r>
            <a:br/>
            <a:r>
              <a:t>	16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Brytningar: </a:t>
            </a:r>
            <a:br/>
            <a:r>
              <a:t>	0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2</a:t>
            </a:r>
          </a:p>
        </p:txBody>
      </p:sp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4" name="Picture 3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18248"/>
                          </a:solidFill>
                        </a:defRPr>
                      </a:pPr>
                      <a:r>
                        <a:t>Efter Västerås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18248"/>
                          </a:solidFill>
                        </a:defRPr>
                      </a:pPr>
                      <a:r>
                        <a:t>Före Västerås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</a:t>
                      </a:r>
                    </a:p>
                  </a:txBody>
                  <a:tcPr anchor="ctr">
                    <a:solidFill>
                      <a:srgbClr val="339B6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11</a:t>
                      </a:r>
                    </a:p>
                  </a:txBody>
                  <a:tcPr anchor="ctr">
                    <a:solidFill>
                      <a:srgbClr val="6CA8A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13</a:t>
                      </a:r>
                    </a:p>
                  </a:txBody>
                  <a:tcPr anchor="ctr">
                    <a:solidFill>
                      <a:srgbClr val="6CA8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Västerås - skottförsök: 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Fast: 3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Utifrån: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4</a:t>
            </a:r>
          </a:p>
        </p:txBody>
      </p:sp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Västerås - skottförsök: 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Boll: 1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Frislag: 0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Hörna: 4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Inslag: 1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Närkamp: 2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Utkast: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Boll: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Inslag: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1</a:t>
            </a:r>
          </a:p>
        </p:txBody>
      </p:sp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0:01:31: frislag -&gt; utifrån på 62s.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0:27:55: inslag -&gt; inlägg på 70s.</a:t>
            </a:r>
          </a:p>
        </p:txBody>
      </p:sp>
      <p:pic>
        <p:nvPicPr>
          <p:cNvPr id="5" name="Picture 4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