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- Edsbyns IF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1 - 2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edsbyn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Halvleken uppdelad i tre delar</a:t>
            </a:r>
          </a:p>
        </p:txBody>
      </p:sp>
      <p:pic>
        <p:nvPicPr>
          <p:cNvPr id="3" name="Picture 2" descr="20221108 IK Sirius - Edsbyns IF halvlek 2 Bollinneha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4114800" cy="3086100"/>
          </a:xfrm>
          <a:prstGeom prst="rect">
            <a:avLst/>
          </a:prstGeom>
        </p:spPr>
      </p:pic>
      <p:pic>
        <p:nvPicPr>
          <p:cNvPr id="4" name="Picture 3" descr="20221108 IK Sirius - Edsbyns IF halvlek 2 Skottförsö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914400"/>
            <a:ext cx="4114800" cy="3086100"/>
          </a:xfrm>
          <a:prstGeom prst="rect">
            <a:avLst/>
          </a:prstGeom>
        </p:spPr>
      </p:pic>
      <p:pic>
        <p:nvPicPr>
          <p:cNvPr id="5" name="Picture 4" descr="20221108 IK Sirius - Edsbyns IF halvlek 2 Närkamper och brytninga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749039"/>
            <a:ext cx="4114800" cy="3086100"/>
          </a:xfrm>
          <a:prstGeom prst="rect">
            <a:avLst/>
          </a:prstGeom>
        </p:spPr>
      </p:pic>
      <p:pic>
        <p:nvPicPr>
          <p:cNvPr id="6" name="Picture 5" descr="20221108 IK Sirius - Edsbyns IF halvlek 2 Må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3749039"/>
            <a:ext cx="41148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Resultat: </a:t>
            </a:r>
            <a:br/>
            <a:r>
              <a:t>	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 på mål: </a:t>
            </a:r>
            <a:br/>
            <a:r>
              <a:t>	6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Bollinnehav: </a:t>
            </a:r>
            <a:br/>
            <a:r>
              <a:t>	0:18:39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Edsbyn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Resultat: </a:t>
            </a:r>
            <a:br/>
            <a:r>
              <a:t>	2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Skott på mål: </a:t>
            </a:r>
            <a:br/>
            <a:r>
              <a:t>	13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Bollinnehav: </a:t>
            </a:r>
            <a:br/>
            <a:r>
              <a:t>	0:21:12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edsbyn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Bollvinster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Vunna närkamper: </a:t>
            </a:r>
            <a:br/>
            <a:r>
              <a:t>	35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Brytningar: </a:t>
            </a:r>
            <a:br/>
            <a:r>
              <a:t>	10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</a:t>
            </a:r>
            <a:br/>
            <a:r>
              <a:t>	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Edsbyn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Vunna närkamper: </a:t>
            </a:r>
            <a:br/>
            <a:r>
              <a:t>	34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Brytningar: </a:t>
            </a:r>
            <a:br/>
            <a:r>
              <a:t>	3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Bolltapp: </a:t>
            </a:r>
            <a:br/>
            <a:r>
              <a:t>	0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edsbyn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Närkamper </a:t>
            </a:r>
          </a:p>
          <a:p>
            <a:r>
              <a:t>och deras utfall</a:t>
            </a:r>
          </a:p>
        </p:txBody>
      </p:sp>
      <p:pic>
        <p:nvPicPr>
          <p:cNvPr id="3" name="Picture 2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4" name="Picture 3" descr="edsbyn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28800" y="2286000"/>
          <a:ext cx="54864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28800"/>
                <a:gridCol w="1828800"/>
                <a:gridCol w="1828800"/>
              </a:tblGrid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Efter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Efter Edsbyn</a:t>
                      </a:r>
                    </a:p>
                  </a:txBody>
                  <a:tcPr anchor="ctr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Före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8</a:t>
                      </a:r>
                    </a:p>
                  </a:txBody>
                  <a:tcPr anchor="ctr">
                    <a:solidFill>
                      <a:srgbClr val="427C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30</a:t>
                      </a:r>
                    </a:p>
                  </a:txBody>
                  <a:tcPr anchor="ctr">
                    <a:solidFill>
                      <a:srgbClr val="6C92B7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Före Edsbyn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37</a:t>
                      </a:r>
                    </a:p>
                  </a:txBody>
                  <a:tcPr anchor="ctr">
                    <a:solidFill>
                      <a:srgbClr val="6C92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7</a:t>
                      </a:r>
                    </a:p>
                  </a:txBody>
                  <a:tcPr anchor="ctr">
                    <a:solidFill>
                      <a:srgbClr val="355F8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Skotttyper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 - skottförsök: 20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Centralt: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Dribbling: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Fast: 4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Friställande: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Inlägg: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Retur: 5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Utifrån: 10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Edsbyn - skottförsök: 22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Centralt: 0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Dribbling: 2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Fast: 6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Friställande: 2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Inlägg: 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Retur: 3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Utifrån: 8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edsbyn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Skottens ursprung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 - skottförsök: 20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Avslag: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Brytning: 4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Frislag: 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Hörna: 5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Närkamp: 8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Utkast: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Edsbyn - skottförsök: 22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Avslag: 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Bolltapp: 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Brytning: 2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Frislag: 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Hörna: 7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Närkamp: 9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Utkast: 1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edsbyn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Målen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0:03:48: brytning -&gt; dribbling på 14s.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0:19:13: hörna -&gt; retur på 31s.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0:45:42: närkamp -&gt; retur på 44s.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edsbyn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Alla närkamper och brytningar per zon</a:t>
            </a:r>
          </a:p>
        </p:txBody>
      </p:sp>
      <p:pic>
        <p:nvPicPr>
          <p:cNvPr id="3" name="Picture 2" descr="20221108 IK Sirius - Edsbyns IF halvlek 2  all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vunna närkamper och brytningar per zon</a:t>
            </a:r>
          </a:p>
        </p:txBody>
      </p:sp>
      <p:pic>
        <p:nvPicPr>
          <p:cNvPr id="3" name="Picture 2" descr="20221108 IK Sirius - Edsbyns IF halvlek 2  team won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