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0 - 4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0:12:31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FEFE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Skott på mål: </a:t>
            </a:r>
            <a:br/>
            <a:r>
              <a:t>	7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Bollinnehav: </a:t>
            </a:r>
            <a:br/>
            <a:r>
              <a:t>	0:11:21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FEFE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endParaRPr/>
                    </a:p>
                  </a:txBody>
                  <a:tcPr anchor="ctr"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 err="1"/>
                        <a:t>Efter</a:t>
                      </a:r>
                      <a:r>
                        <a:rPr dirty="0"/>
                        <a:t>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 err="1"/>
                        <a:t>Efter</a:t>
                      </a:r>
                      <a:r>
                        <a:rPr dirty="0"/>
                        <a:t> Villa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 err="1"/>
                        <a:t>Före</a:t>
                      </a:r>
                      <a:r>
                        <a:rPr dirty="0"/>
                        <a:t> Sirius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Före Villa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rPr dirty="0"/>
                        <a:t>0</a:t>
                      </a:r>
                    </a:p>
                  </a:txBody>
                  <a:tcPr anchor="ctr">
                    <a:solidFill>
                      <a:srgbClr val="009A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FEFE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Utifrån: 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Offside: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>
                <a:solidFill>
                  <a:srgbClr val="FFFEFE"/>
                </a:solidFill>
              </a:defRPr>
            </a:pPr>
            <a:r>
              <a:t>Villa - skottförsök: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FEFE"/>
                </a:solidFill>
              </a:defRPr>
            </a:pPr>
            <a:r>
              <a:t>Boll: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Bolltapp: 2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Frislag: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Offside: 0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Utkast: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E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>
                <a:solidFill>
                  <a:srgbClr val="FFFEFE"/>
                </a:solidFill>
              </a:defRPr>
            </a:pPr>
            <a:r>
              <a:t>0:03:10: bolltapp -&gt; inlägg på 32s.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0:15:56: utkast -&gt; dribbling på 75s.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0:19:13: hörna -&gt; centralt på 68s.</a:t>
            </a:r>
          </a:p>
          <a:p>
            <a:pPr>
              <a:defRPr>
                <a:solidFill>
                  <a:srgbClr val="FFFEFE"/>
                </a:solidFill>
              </a:defRPr>
            </a:pPr>
            <a:r>
              <a:t>0:24:19: hörna -&gt; 0 på 23s.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221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IK Sirius - Villa Lidköping BK</vt:lpstr>
      <vt:lpstr>Matchstatistik</vt:lpstr>
      <vt:lpstr>Bollvinster</vt:lpstr>
      <vt:lpstr>Närkamper  och deras utfall</vt:lpstr>
      <vt:lpstr>Skottstatistik  Skotttyper</vt:lpstr>
      <vt:lpstr>Skottstatistik  Skottens ursprung</vt:lpstr>
      <vt:lpstr>Målen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 Sirius - Villa Lidköping BK</dc:title>
  <dc:subject/>
  <dc:creator/>
  <cp:keywords/>
  <dc:description>generated using python-pptx</dc:description>
  <cp:lastModifiedBy>Legend WK</cp:lastModifiedBy>
  <cp:revision>1</cp:revision>
  <dcterms:created xsi:type="dcterms:W3CDTF">2013-01-27T09:14:16Z</dcterms:created>
  <dcterms:modified xsi:type="dcterms:W3CDTF">2022-10-25T08:07:18Z</dcterms:modified>
  <cp:category/>
</cp:coreProperties>
</file>