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2 - 7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0:26:20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15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0:22:42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12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Efter Villa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Centralt: 9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28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11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5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0:05:01: närkamp -&gt; centralt på 25s.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0:06:13: utkast -&gt; friställande på 21s.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0:07:49: brytning -&gt; centralt på 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0:08:58: närkamp -&gt; centralt på 14s.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0:22:13: utkast -&gt; utifrån på 61s.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