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Edsbyns IF - IK Sirius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4 - 5</a:t>
            </a:r>
          </a:p>
        </p:txBody>
      </p:sp>
      <p:pic>
        <p:nvPicPr>
          <p:cNvPr id="4" name="Picture 3" descr="edsbyn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Edsbyn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24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0:41:31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9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0:32:33</a:t>
            </a:r>
          </a:p>
        </p:txBody>
      </p:sp>
      <p:pic>
        <p:nvPicPr>
          <p:cNvPr id="7" name="Picture 6" descr="edsbyn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Edsbyn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36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11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37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4</a:t>
            </a:r>
          </a:p>
        </p:txBody>
      </p:sp>
      <p:pic>
        <p:nvPicPr>
          <p:cNvPr id="7" name="Picture 6" descr="edsbyn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edsbyn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2286000"/>
          <a:ext cx="54864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28800"/>
                <a:gridCol w="1828800"/>
                <a:gridCol w="18288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Edsbyn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Edsbyn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9</a:t>
                      </a:r>
                    </a:p>
                  </a:txBody>
                  <a:tcPr anchor="ctr">
                    <a:solidFill>
                      <a:srgbClr val="355F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33</a:t>
                      </a:r>
                    </a:p>
                  </a:txBody>
                  <a:tcPr anchor="ctr">
                    <a:solidFill>
                      <a:srgbClr val="6C92B7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38</a:t>
                      </a:r>
                    </a:p>
                  </a:txBody>
                  <a:tcPr anchor="ctr">
                    <a:solidFill>
                      <a:srgbClr val="6C92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10</a:t>
                      </a:r>
                    </a:p>
                  </a:txBody>
                  <a:tcPr anchor="ctr">
                    <a:solidFill>
                      <a:srgbClr val="427CB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Edsbyn - skottförsök: 45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5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Dribbling: 3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14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Friställande: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Inlägg: 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Retur: 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15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23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Friställande: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9</a:t>
            </a:r>
          </a:p>
        </p:txBody>
      </p:sp>
      <p:pic>
        <p:nvPicPr>
          <p:cNvPr id="7" name="Picture 6" descr="edsbyn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Skottens ursprung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Edsbyn - skottförsök: 44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Avslag: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Brytning: 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Frislag: 7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Hörna: 17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Inslag: 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Närkamp: 7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Utkast: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24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Avslag: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Frislag: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Hörna: 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Inslag: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Närkamp: 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Utkast: 8</a:t>
            </a:r>
          </a:p>
        </p:txBody>
      </p:sp>
      <p:pic>
        <p:nvPicPr>
          <p:cNvPr id="7" name="Picture 6" descr="edsbyn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0:12:58: brytning -&gt; centralt på 36s.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0:18:52: närkamp -&gt; retur på 27s.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0:25:14: boll -&gt; retur på 27s.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0:30:02: hörna -&gt; fast på 29s.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0:02:20: hörna -&gt; retur på 46s.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0:04:57: utkast -&gt; centralt på 17s.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0:08:06: utkast -&gt; utifrån på 30s.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0:33:11: brytning -&gt; friställande på 14s.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0:46:27: närkamp -&gt; centralt på 12s.</a:t>
            </a:r>
          </a:p>
        </p:txBody>
      </p:sp>
      <p:pic>
        <p:nvPicPr>
          <p:cNvPr id="4" name="Picture 3" descr="edsbyn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20220225 Edsbyns IF - IK Sirius halvlek 1 clean och 20220225 Edsbyns IF - IK Sirius halvlek 2 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20220225 Edsbyns IF - IK Sirius halvlek 1 clean och 20220225 Edsbyns IF - IK Sirius halvlek 2 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