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Vetlanda BK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1 - 0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0:20:33 (50 %)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0:20:28 (50 %)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23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Vetlanda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</a:t>
                      </a:r>
                    </a:p>
                  </a:txBody>
                  <a:tcPr anchor="ctr">
                    <a:solidFill>
                      <a:srgbClr val="427C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18</a:t>
                      </a:r>
                    </a:p>
                  </a:txBody>
                  <a:tcPr anchor="ctr">
                    <a:solidFill>
                      <a:srgbClr val="B8CA99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Vetlanda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15</a:t>
                      </a:r>
                    </a:p>
                  </a:txBody>
                  <a:tcPr anchor="ctr">
                    <a:solidFill>
                      <a:srgbClr val="B8CA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9</a:t>
                      </a:r>
                    </a:p>
                  </a:txBody>
                  <a:tcPr anchor="ctr">
                    <a:solidFill>
                      <a:srgbClr val="FFF53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15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Vetlanda - skottförsök: 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3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0:18:24: frislag -&gt; centralt på 35s.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20221 Vetlanda BK - IK Sirius halvlek 2 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20221 Vetlanda BK - IK Sirius halvlek 2 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20221 Vetlanda BK - IK Sirius halvlek 2 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20221 Vetlanda BK - IK Sirius halvlek 2 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20221 Vetlanda BK - IK Sirius halvlek 2 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20221 Vetlanda BK - IK Sirius halvlek 2 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