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Frillesås Bandy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1 - 2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Spridning av IK Sirius 18 st 40-spel</a:t>
            </a:r>
          </a:p>
        </p:txBody>
      </p:sp>
      <p:pic>
        <p:nvPicPr>
          <p:cNvPr id="3" name="Picture 2" descr="20221115 Frillesås BK - IK Sirius halvlek 1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0:20:52 (55 %)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Frillesås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0:17:21 (45 %)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Frillesås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19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Frillesås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14</a:t>
                      </a:r>
                    </a:p>
                  </a:txBody>
                  <a:tcPr anchor="ctr">
                    <a:solidFill>
                      <a:srgbClr val="6CA9B0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Frillesås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>
                    <a:solidFill>
                      <a:srgbClr val="6CA9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8</a:t>
                      </a:r>
                    </a:p>
                  </a:txBody>
                  <a:tcPr anchor="ctr">
                    <a:solidFill>
                      <a:srgbClr val="329E6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21115 Frillesås BK - IK Sirius halvlek 1 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Frillesås - skottförsök: 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3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0:13:40: bolltapp -&gt; dribbling på 13s.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0:25:54: utkast -&gt; inlägg på 26s.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0:32:13: hörna -&gt; fast på 22s.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frillesa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1115 Frillesås BK - IK Sirius halvlek 1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1115 Frillesås BK - IK Sirius halvlek 1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1115 Frillesås BK - IK Sirius halvlek 1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1115 Frillesås BK - IK Sirius halvlek 1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1115 Frillesås BK - IK Sirius halvlek 1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1115 Frillesås BK - IK Sirius halvlek 1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