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Frillesås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3 - 1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Spridning av IK Sirius 17 st 40-spel</a:t>
            </a:r>
          </a:p>
        </p:txBody>
      </p:sp>
      <p:pic>
        <p:nvPicPr>
          <p:cNvPr id="3" name="Picture 2" descr="20221115 Frillesås BK - IK Sirius halvlek 2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0:20:43 (53 %)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0:18:13 (47 %)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Frillesås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6CA9B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Frillesås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26</a:t>
                      </a:r>
                    </a:p>
                  </a:txBody>
                  <a:tcPr anchor="ctr">
                    <a:solidFill>
                      <a:srgbClr val="6CA9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329E6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15 Frillesås BK - IK Sirius halvlek 2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 - skottförsök: 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7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0:16:49: närkamp -&gt; utifrån på 20s.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0:22:10: hörna -&gt; utifrån på 39s.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0:37:20: utkast -&gt; retur på 111s.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0:42:15: hörna -&gt; fast på 10s.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15 Frillesås BK - IK Sirius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15 Frillesås BK - IK Sirius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15 Frillesås BK - IK Sirius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15 Frillesås BK - IK Sirius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15 Frillesås BK - IK Sirius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15 Frillesås BK - IK Sirius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