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Broberg/ Söderhamn Bandy IF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8 - 3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31017 IK Sirius - Brobergs IF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Frislag per zon</a:t>
            </a:r>
          </a:p>
        </p:txBody>
      </p:sp>
      <p:pic>
        <p:nvPicPr>
          <p:cNvPr id="3" name="Picture 2" descr="20231017 IK Sirius - Brobergs IF halvle all freeshot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Siriuss frislag per zon</a:t>
            </a:r>
          </a:p>
        </p:txBody>
      </p:sp>
      <p:pic>
        <p:nvPicPr>
          <p:cNvPr id="3" name="Picture 2" descr="20231017 IK Sirius - Brobergs IF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20231017 IK Sirius - Brobergs IF halvle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20231017 IK Sirius - Brobergs IF halvle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20231017 IK Sirius - Brobergs IF halvle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20231017 IK Sirius - Brobergs IF halvle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8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XG: </a:t>
            </a:r>
            <a:br/>
            <a:r>
              <a:t>	0.48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6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4 (0)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0:19:28 (50 %)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Broberg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XG: </a:t>
            </a:r>
            <a:br/>
            <a:r>
              <a:t>	0.39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7 (1)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0:19:35 (50 %)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20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14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Broberg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7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6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Broberg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Broberg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20231017 IK Sirius - Brobergs IF halvle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skott: 3, XG: 0.48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Fast: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Broberg - skott: 3, XG: 0.39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Fast: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0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Mål och XG</a:t>
            </a:r>
          </a:p>
          <a:p/>
        </p:txBody>
      </p:sp>
      <p:pic>
        <p:nvPicPr>
          <p:cNvPr id="3" name="Picture 2" descr="20231017 IK Sirius - Brobergs IF halvlexg over 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0/1 = 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1/1=100.0 %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Broberg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0/0 = 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0/5=0.0 %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0:10:05: offside -&gt; 0 på 17s.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0:12:22: bolltapp -&gt; 0 på 8s.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0:21:36: hörna -&gt; 0 på 35s.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0:35:39: närkamp -&gt; 0 på 14s.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0:39:46: utkast -&gt; 0 på 36s.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31017 IK Sirius - Brobergs IF halvle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