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IK Sirius - Broberg/ Söderhamn Bandy IF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5 - 1</a:t>
            </a:r>
          </a:p>
        </p:txBody>
      </p:sp>
      <p:pic>
        <p:nvPicPr>
          <p:cNvPr id="4" name="Picture 3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828800" cy="1828800"/>
          </a:xfrm>
          <a:prstGeom prst="rect">
            <a:avLst/>
          </a:prstGeom>
        </p:spPr>
      </p:pic>
      <p:pic>
        <p:nvPicPr>
          <p:cNvPr id="5" name="Picture 4" descr="broberg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120" y="36576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IK Sirius vunna närkamper och brytningar per zon</a:t>
            </a:r>
          </a:p>
        </p:txBody>
      </p:sp>
      <p:pic>
        <p:nvPicPr>
          <p:cNvPr id="3" name="Picture 2" descr="20231017 IK Sirius - Brobergs IF halvle team won duel loc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Frislag per zon</a:t>
            </a:r>
          </a:p>
        </p:txBody>
      </p:sp>
      <p:pic>
        <p:nvPicPr>
          <p:cNvPr id="3" name="Picture 2" descr="20231017 IK Sirius - Brobergs IF halvle all freeshot loc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IK Siriuss frislag per zon</a:t>
            </a:r>
          </a:p>
        </p:txBody>
      </p:sp>
      <p:pic>
        <p:nvPicPr>
          <p:cNvPr id="3" name="Picture 2" descr="20231017 IK Sirius - Brobergs IF halvle team won duel loc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Halvleken uppdelad i tre delar</a:t>
            </a:r>
          </a:p>
        </p:txBody>
      </p:sp>
      <p:pic>
        <p:nvPicPr>
          <p:cNvPr id="3" name="Picture 2" descr="20231017 IK Sirius - Brobergs IF halvleBollinneha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4114800" cy="3086100"/>
          </a:xfrm>
          <a:prstGeom prst="rect">
            <a:avLst/>
          </a:prstGeom>
        </p:spPr>
      </p:pic>
      <p:pic>
        <p:nvPicPr>
          <p:cNvPr id="4" name="Picture 3" descr="20231017 IK Sirius - Brobergs IF halvleSkottförsö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914400"/>
            <a:ext cx="4114800" cy="3086100"/>
          </a:xfrm>
          <a:prstGeom prst="rect">
            <a:avLst/>
          </a:prstGeom>
        </p:spPr>
      </p:pic>
      <p:pic>
        <p:nvPicPr>
          <p:cNvPr id="5" name="Picture 4" descr="20231017 IK Sirius - Brobergs IF halvleNärkamper och brytninga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3749039"/>
            <a:ext cx="4114800" cy="3086100"/>
          </a:xfrm>
          <a:prstGeom prst="rect">
            <a:avLst/>
          </a:prstGeom>
        </p:spPr>
      </p:pic>
      <p:pic>
        <p:nvPicPr>
          <p:cNvPr id="6" name="Picture 5" descr="20231017 IK Sirius - Brobergs IF halvleMål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600" y="3749039"/>
            <a:ext cx="4114800" cy="3086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Matchstatistik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Resultat: </a:t>
            </a:r>
            <a:br/>
            <a:r>
              <a:t>	5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XG: </a:t>
            </a:r>
            <a:br/>
            <a:r>
              <a:t>	0.53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Skott på mål: </a:t>
            </a:r>
            <a:br/>
            <a:r>
              <a:t>	5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Hörnor (mål): </a:t>
            </a:r>
            <a:br/>
            <a:r>
              <a:t>	1 (0)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Bollinnehav: </a:t>
            </a:r>
            <a:br/>
            <a:r>
              <a:t>	0:27:19 (51 %)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Broberg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Resultat: </a:t>
            </a:r>
            <a:br/>
            <a:r>
              <a:t>	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XG: </a:t>
            </a:r>
            <a:br/>
            <a:r>
              <a:t>	0.86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Skott på mål: </a:t>
            </a:r>
            <a:br/>
            <a:r>
              <a:t>	8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Hörnor (mål): </a:t>
            </a:r>
            <a:br/>
            <a:r>
              <a:t>	3 (0)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Bollinnehav: </a:t>
            </a:r>
            <a:br/>
            <a:r>
              <a:t>	0:26:43 (49 %)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broberg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Bollvinster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Vunna närkamper: </a:t>
            </a:r>
            <a:br/>
            <a:r>
              <a:t>	16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Brytningar: </a:t>
            </a:r>
            <a:br/>
            <a:r>
              <a:t>	4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Bolltapp: </a:t>
            </a:r>
            <a:br/>
            <a:r>
              <a:t>	13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Broberg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Vunna närkamper: </a:t>
            </a:r>
            <a:br/>
            <a:r>
              <a:t>	15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Brytningar: </a:t>
            </a:r>
            <a:br/>
            <a:r>
              <a:t>	2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Bolltapp: </a:t>
            </a:r>
            <a:br/>
            <a:r>
              <a:t>	8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broberg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Närkamper </a:t>
            </a:r>
          </a:p>
          <a:p>
            <a:r>
              <a:t>och deras utfall</a:t>
            </a:r>
          </a:p>
        </p:txBody>
      </p:sp>
      <p:pic>
        <p:nvPicPr>
          <p:cNvPr id="3" name="Picture 2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4" name="Picture 3" descr="broberg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2286000"/>
          <a:ext cx="4572000" cy="3657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24000"/>
                <a:gridCol w="1524000"/>
                <a:gridCol w="1524000"/>
              </a:tblGrid>
              <a:tr h="1219200"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FF0000"/>
                          </a:solidFill>
                        </a:defRPr>
                      </a:pPr>
                      <a:r>
                        <a:t>Efter Sirius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000000"/>
                          </a:solidFill>
                        </a:defRPr>
                      </a:pPr>
                      <a:r>
                        <a:t>Efter Broberg</a:t>
                      </a:r>
                    </a:p>
                  </a:txBody>
                  <a:tcPr anchor="ctr">
                    <a:noFill/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FF0000"/>
                          </a:solidFill>
                        </a:defRPr>
                      </a:pPr>
                      <a:r>
                        <a:t>Före Sirius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13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>
                        <a:defRPr sz="2500" b="1">
                          <a:solidFill>
                            <a:srgbClr val="000000"/>
                          </a:solidFill>
                        </a:defRPr>
                      </a:pPr>
                      <a:r>
                        <a:t>Före Broberg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15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500" b="1"/>
                      </a:pPr>
                      <a:r>
                        <a:t>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 descr="20231017 IK Sirius - Brobergs IF halvleNärkampers utfall givet lags innehav för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286000"/>
            <a:ext cx="5029200" cy="3771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Skottstatistik </a:t>
            </a:r>
          </a:p>
          <a:p>
            <a:r>
              <a:t>Skotttyper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 - skott: 3, XG: 0.53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Centralt: 2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Fast: 1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Inlägg: 0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Utifrån: 0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Broberg - skott: 6, XG: 0.86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Centralt: 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Fast: 3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Inlägg: 1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Utifrån: 1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broberg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Mål och XG</a:t>
            </a:r>
          </a:p>
          <a:p/>
        </p:txBody>
      </p:sp>
      <p:pic>
        <p:nvPicPr>
          <p:cNvPr id="3" name="Picture 2" descr="20231017 IK Sirius - Brobergs IF halvlexg over 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Inspel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Sirius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>
                <a:solidFill>
                  <a:srgbClr val="FF0000"/>
                </a:solidFill>
              </a:defRPr>
            </a:pPr>
            <a:r>
              <a:t>Inspelsmål/inspelsskott: </a:t>
            </a:r>
            <a:br/>
            <a:r>
              <a:t>	0/0 = 0 %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Inspelsskott/inspel: </a:t>
            </a:r>
            <a:br/>
            <a:r>
              <a:t>	0/0=0 %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Broberg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Inspelsmål/inspelsskott: </a:t>
            </a:r>
            <a:br/>
            <a:r>
              <a:t>	0/1 = 0 %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Inspelsskott/inspel: </a:t>
            </a:r>
            <a:br/>
            <a:r>
              <a:t>	0/0=0 %</a:t>
            </a:r>
          </a:p>
        </p:txBody>
      </p:sp>
      <p:pic>
        <p:nvPicPr>
          <p:cNvPr id="7" name="Picture 6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371600" cy="1371600"/>
          </a:xfrm>
          <a:prstGeom prst="rect">
            <a:avLst/>
          </a:prstGeom>
        </p:spPr>
      </p:pic>
      <p:pic>
        <p:nvPicPr>
          <p:cNvPr id="8" name="Picture 7" descr="broberg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6576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Målen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>
                <a:solidFill>
                  <a:srgbClr val="000000"/>
                </a:solidFill>
              </a:defRPr>
            </a:pPr>
            <a:r>
              <a:t>0:49:27: bolltapp -&gt; 0 på 17s.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0:53:21: utkast -&gt; 0 på 68s.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0:58:22: närkamp -&gt; 0 på 7s.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1:07:30: närkamp -&gt; 0 på 39s.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1:15:58: bolltapp -&gt; 0 på 38s.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1:21:27: utkast -&gt; 0 på 29s.</a:t>
            </a:r>
          </a:p>
        </p:txBody>
      </p:sp>
      <p:pic>
        <p:nvPicPr>
          <p:cNvPr id="4" name="Picture 3" descr="sirius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65760"/>
            <a:ext cx="1828800" cy="1828800"/>
          </a:xfrm>
          <a:prstGeom prst="rect">
            <a:avLst/>
          </a:prstGeom>
        </p:spPr>
      </p:pic>
      <p:pic>
        <p:nvPicPr>
          <p:cNvPr id="5" name="Picture 4" descr="broberg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120" y="36576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Alla närkamper och brytningar per zon</a:t>
            </a:r>
          </a:p>
        </p:txBody>
      </p:sp>
      <p:pic>
        <p:nvPicPr>
          <p:cNvPr id="3" name="Picture 2" descr="20231017 IK Sirius - Brobergs IF halvle all duel loc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