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Broberg/ Söderhamn Bandy 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8 - 3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31017 IK Sirius - Brobergs IF halvlek 1 clean och 20231017 IK Sirius - Brobergs IF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20231017 IK Sirius - Brobergs IF halvlek 1 clean och 20231017 IK Sirius - Brobergs IF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20231017 IK Sirius - Brobergs IF halvlek 1 clean och 20231017 IK Sirius - Brobergs IF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31017 IK Sirius - Brobergs IF halvlek 1 clean och 20231017 IK Sirius - Brobergs IF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31017 IK Sirius - Brobergs IF halvlek 1 clean och 20231017 IK Sirius - Brobergs IF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31017 IK Sirius - Brobergs IF halvlek 1 clean och 20231017 IK Sirius - Brobergs IF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31017 IK Sirius - Brobergs IF halvlek 1 clean och 20231017 IK Sirius - Brobergs IF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1.01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11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4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0:46:47 (50 %)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1.25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7 (1)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0:46:18 (50 %)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36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27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22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14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Broberg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Broberg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31017 IK Sirius - Brobergs IF halvlek 1 clean och 20231017 IK Sirius - Brobergs IF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6, XG: 1.01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 - skott: 9, XG: 1.25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20231017 IK Sirius - Brobergs IF halvlek 1 clean och 20231017 IK Sirius - Brobergs IF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0/1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1/1=100.0 %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0/1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1/5=20.0 %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0:10:05: offside -&gt; 0 på 17s.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0:12:22: bolltapp -&gt; 0 på 8s.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0:21:36: hörna -&gt; 0 på 35s.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0:35:39: närkamp -&gt; 0 på 14s.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0:39:46: utkast -&gt; 0 på 36s.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0:49:27: bolltapp -&gt; 0 på 17s.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0:53:21: utkast -&gt; 0 på 68s.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0:58:22: närkamp -&gt; 0 på 7s.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1:07:30: närkamp -&gt; 0 på 39s.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1:15:58: bolltapp -&gt; 0 på 38s.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1:21:27: utkast -&gt; 0 på 29s.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31017 IK Sirius - Brobergs IF halvlek 1 clean och 20231017 IK Sirius - Brobergs IF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