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Sandvikens AIK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1 - 3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ai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21202 IK Sirius - Sandvikens AIK halvlek 2 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21202 IK Sirius - Sandvikens AIK halvlek 2 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0:19:58 (49 %)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Sandviken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0:20:51 (51 %)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ai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Sandviken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ai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sai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Sandviken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Sandviken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202 IK Sirius - Sandvikens AIK halvlek 2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skottförsök: 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Sandviken - skottförsök: 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sai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0:05:41: närkamp -&gt; utifrån på 13s.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0:18:26: hörna -&gt; retur på 37s.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0:37:12: straff -&gt; fast på 44s.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0:46:50: passning -&gt; friställande på 10s.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sai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202 IK Sirius - Sandvikens AIK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202 IK Sirius - Sandvikens AIK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202 IK Sirius - Sandvikens AIK halvlek 2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202 IK Sirius - Sandvikens AIK halvlek 2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202 IK Sirius - Sandvikens AIK halvlek 2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202 IK Sirius - Sandvikens AIK halvlek 2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