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 BK - IK Sirius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0 - 1</a:t>
            </a:r>
          </a:p>
        </p:txBody>
      </p:sp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Vetlanda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0:20:27 (50 %)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0:20:32 (50 %)</a:t>
            </a:r>
          </a:p>
        </p:txBody>
      </p:sp>
      <p:pic>
        <p:nvPicPr>
          <p:cNvPr id="7" name="Picture 6" descr="vetland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Vetlanda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23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vetland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vetland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</a:t>
                      </a:r>
                    </a:p>
                  </a:txBody>
                  <a:tcPr anchor="ctr">
                    <a:solidFill>
                      <a:srgbClr val="FFF5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>
                    <a:solidFill>
                      <a:srgbClr val="B8CA99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18</a:t>
                      </a:r>
                    </a:p>
                  </a:txBody>
                  <a:tcPr anchor="ctr">
                    <a:solidFill>
                      <a:srgbClr val="B8CA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Vetlanda - skottförsök: 13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5</a:t>
            </a:r>
          </a:p>
        </p:txBody>
      </p:sp>
      <p:pic>
        <p:nvPicPr>
          <p:cNvPr id="7" name="Picture 6" descr="vetland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0:18:24: frislag -&gt; centralt på 35s.</a:t>
            </a:r>
          </a:p>
        </p:txBody>
      </p:sp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0221 Vetlanda BK - IK Sirius halvlek 2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0221 Vetlanda BK - IK Sirius halvlek 2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0221 Vetlanda BK - IK Sirius halvlek 2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0221 Vetlanda BK - IK Sirius halvlek 2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0221 Vetlanda BK - IK Sirius halvlek 2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0221 Vetlanda BK - IK Sirius halvlek 2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