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Edsbyns 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2 - 5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0:17:28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Resultat: </a:t>
            </a:r>
            <a:br/>
            <a:r>
              <a:t>	5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Skott på mål: </a:t>
            </a:r>
            <a:br/>
            <a:r>
              <a:t>	11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Bollinnehav: </a:t>
            </a:r>
            <a:br/>
            <a:r>
              <a:t>	0:19:19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Vunna närkamper: </a:t>
            </a:r>
            <a:br/>
            <a:r>
              <a:t>	19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Brytningar: </a:t>
            </a:r>
            <a:br/>
            <a:r>
              <a:t>	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33863"/>
                          </a:solidFill>
                        </a:defRPr>
                      </a:pPr>
                      <a:r>
                        <a:t>Efter Edsbyn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33863"/>
                          </a:solidFill>
                        </a:defRPr>
                      </a:pPr>
                      <a:r>
                        <a:t>Före Edsbyn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</a:t>
                      </a:r>
                    </a:p>
                  </a:txBody>
                  <a:tcPr anchor="ctr">
                    <a:solidFill>
                      <a:srgbClr val="355F8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 - skottförsök: 19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Dribbling: 3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Inlägg: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Retur: 2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Utifrån: 4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Avslag: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Offside: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 - skottförsök: 19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Avslag: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Bolltapp: 0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Frislag: 2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Hörna: 3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Inslag: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Närkamp: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Offside: 2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Utkast: 5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0:02:27: offside -&gt; retur på 33s.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0:05:31: närkamp -&gt; dribbling på 19s.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0:10:50: boll -&gt; dribbling på 9s.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0:11:54: boll -&gt; utifrån på 7s.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0:14:45: utkast -&gt; inlägg på 57s.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0:37:00: utkast -&gt; inlägg på 54s.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0:39:06: frislag -&gt; fast på 11s.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