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Edsbyns IF - IK Sirius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3 - 0</a:t>
            </a:r>
          </a:p>
        </p:txBody>
      </p:sp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Resultat: </a:t>
            </a:r>
            <a:br/>
            <a:r>
              <a:t>	3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Bollinnehav: </a:t>
            </a:r>
            <a:br/>
            <a:r>
              <a:t>	0:17:31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0:21:11</a:t>
            </a:r>
          </a:p>
        </p:txBody>
      </p:sp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Efter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33863"/>
                          </a:solidFill>
                        </a:defRPr>
                      </a:pPr>
                      <a:r>
                        <a:t>Före Edsbyn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3</a:t>
                      </a:r>
                    </a:p>
                  </a:txBody>
                  <a:tcPr anchor="ctr">
                    <a:solidFill>
                      <a:srgbClr val="3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22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18</a:t>
                      </a:r>
                    </a:p>
                  </a:txBody>
                  <a:tcPr anchor="ctr">
                    <a:solidFill>
                      <a:srgbClr val="6C92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Inlägg: 2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4</a:t>
            </a:r>
          </a:p>
        </p:txBody>
      </p:sp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E4B34E"/>
                </a:solidFill>
              </a:defRPr>
            </a:pPr>
            <a:r>
              <a:t>Edsbyn - skottförsök: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Frislag: 4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Hörna: 5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Närkamp: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Rensning: 0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Utkast: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14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Rensning: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1</a:t>
            </a:r>
          </a:p>
        </p:txBody>
      </p:sp>
      <p:pic>
        <p:nvPicPr>
          <p:cNvPr id="8" name="Picture 7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E4B34E"/>
                </a:solidFill>
              </a:defRPr>
            </a:pPr>
            <a:r>
              <a:t>0:25:21: frislag -&gt; inlägg på 28s.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0:36:07: frislag -&gt; inlägg på 23s.</a:t>
            </a:r>
          </a:p>
          <a:p>
            <a:pPr>
              <a:defRPr>
                <a:solidFill>
                  <a:srgbClr val="E4B34E"/>
                </a:solidFill>
              </a:defRPr>
            </a:pPr>
            <a:r>
              <a:t>0:43:42: hörna -&gt; fast på 44s.</a:t>
            </a:r>
          </a:p>
        </p:txBody>
      </p:sp>
      <p:pic>
        <p:nvPicPr>
          <p:cNvPr id="5" name="Picture 4" descr="edsbyn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sirius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