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Edsbyns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1 - 3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0:22:14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Skott på mål: </a:t>
            </a:r>
            <a:br/>
            <a:r>
              <a:t>	9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Bollinnehav: </a:t>
            </a:r>
            <a:br/>
            <a:r>
              <a:t>	0:17:55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Vunna närkamper: </a:t>
            </a:r>
            <a:br/>
            <a:r>
              <a:t>	16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Efter Edsbyn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Före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355F8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Dribbling: 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Inlägg: 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Utifrån: 7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Avslag: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Avslag: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Brytning: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Frislag: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Hörna: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Utkast: 5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0:10:41: frislag -&gt; inlägg på 34s.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0:33:38: närkamp -&gt; inlägg på 28s.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0:41:15: hörna -&gt; fast på 17s.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0:43:36: utkast -&gt; friställande på 6s.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edsbyn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