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Edsbyns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3 - 2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0:21:08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Skott på mål: </a:t>
            </a:r>
            <a:br/>
            <a:r>
              <a:t>	8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Bollinnehav: </a:t>
            </a:r>
            <a:br/>
            <a:r>
              <a:t>	1:02:08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20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Vunna närkamper: </a:t>
            </a:r>
            <a:br/>
            <a:r>
              <a:t>	11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33863"/>
                          </a:solidFill>
                        </a:defRPr>
                      </a:pPr>
                      <a:r>
                        <a:t>Efter Edsbyn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11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33863"/>
                          </a:solidFill>
                        </a:defRPr>
                      </a:pPr>
                      <a:r>
                        <a:t>Före Edsbyn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11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</a:t>
                      </a:r>
                    </a:p>
                  </a:txBody>
                  <a:tcPr anchor="ctr">
                    <a:solidFill>
                      <a:srgbClr val="355F8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 - skottförsök: 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Centralt: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Utifrån: 3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Avslag: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 - skottförsök: 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Avslag: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Bolltapp: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Frislag: 2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Hörna: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Närkamp: 3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Utkast: 1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0:06:12: hörna -&gt; retur på 49s.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0:11:58: hörna -&gt; fast på 32s.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0:15:51: hörna -&gt; fast på 20s.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0:19:17: inslag -&gt; utifrån på 23s.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0:29:39: hörna -&gt; fast på 31s.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