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Säsongsrapport för </a:t>
            </a:r>
          </a:p>
          <a:p>
            <a:r>
              <a:t>IK Sirius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Övergripande </a:t>
            </a:r>
          </a:p>
          <a:p>
            <a:r>
              <a:t>säsongsstatistik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Totala mål: </a:t>
            </a:r>
            <a:br/>
            <a:r>
              <a:t>	54 - 38 %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 (skottförsök): </a:t>
            </a:r>
            <a:br/>
            <a:r>
              <a:t>	171 (464) - 42 % (48 %)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Närkamper och brytningar: </a:t>
            </a:r>
            <a:br/>
            <a:r>
              <a:t>	941 - 52 %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Hörnornmål (hörnor): </a:t>
            </a:r>
            <a:br/>
            <a:r>
              <a:t>	13 (129) - 46 % (34 %)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11:46:33 - 53 %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Totala mål: </a:t>
            </a:r>
            <a:br/>
            <a:r>
              <a:t>	89 - 62 %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 (skottförsök): </a:t>
            </a:r>
            <a:br/>
            <a:r>
              <a:t>	237 (502) - 58 % (52 %)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Närkamper och brytningar: </a:t>
            </a:r>
            <a:br/>
            <a:r>
              <a:t>	861 - 48 %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Hörnornmål (hörnor): </a:t>
            </a:r>
            <a:br/>
            <a:r>
              <a:t>	25 (154) - 54 % (66 %)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10:28:02 - 47 %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Skott- och </a:t>
            </a:r>
          </a:p>
          <a:p>
            <a:r>
              <a:t>målstatistik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0" y="2103120"/>
          <a:ext cx="44805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/>
                <a:gridCol w="1120140"/>
                <a:gridCol w="1120140"/>
                <a:gridCol w="1120140"/>
              </a:tblGrid>
              <a:tr h="152400">
                <a:tc>
                  <a:txBody>
                    <a:bodyPr/>
                    <a:lstStyle/>
                    <a:p>
                      <a:r>
                        <a:t>Skottyp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mål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skott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Mål- procent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9.2 %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Centralt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17.9 %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Utifrån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Inlägg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17.9 %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Friställande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37.5 %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Retur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Dribbling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Totalt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11.6 %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63440" y="2103120"/>
          <a:ext cx="44805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/>
                <a:gridCol w="1120140"/>
                <a:gridCol w="1120140"/>
                <a:gridCol w="1120140"/>
              </a:tblGrid>
              <a:tr h="152400">
                <a:tc>
                  <a:txBody>
                    <a:bodyPr/>
                    <a:lstStyle/>
                    <a:p>
                      <a:r>
                        <a:t>Skottyp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mål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skott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Mål- procent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16.1 %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Centralt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26.3 %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Utifrån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5.8 %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Inlägg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40.6 %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Friställande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55.6 %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Retur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25.9 %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Dribbling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17.2 %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Totalt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17.7 %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7/39 = 17.9 %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39/201 = 19.4 %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Totala % mål, skott, inspel: </a:t>
            </a:r>
            <a:br/>
            <a:r>
              <a:t>	35.0 %,  54.9 %, 56.0 %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13/32 = 40.6 %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32/158 = 20.3 %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Totala % mål, skott, inspel: </a:t>
            </a:r>
            <a:br/>
            <a:r>
              <a:t>	65.0 %,  45.1 %, 44.0 %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802 (53 %)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139 (47 %)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94 (67 %)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705 (47 %)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156 (53 %)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47 (33 %)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Mostståndare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Mostståndare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140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718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721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223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summary of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summary of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summary of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Hörnor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Högermål/högerhörnor: </a:t>
            </a:r>
            <a:br/>
            <a:r>
              <a:t>	10/73 = 14 %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Vänstermål/vänsterhörnor: </a:t>
            </a:r>
            <a:br/>
            <a:r>
              <a:t>	3/56 = 5 %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Totalt/mål: </a:t>
            </a:r>
            <a:br/>
            <a:r>
              <a:t>	13/112 = 10 %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Högermål/högerhörnor: </a:t>
            </a:r>
            <a:br/>
            <a:r>
              <a:t>	15/76 = 20 %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Vänstermål/vänsterhörnor: </a:t>
            </a:r>
            <a:br/>
            <a:r>
              <a:t>	9/78 = 12 %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Totalt/mål: </a:t>
            </a:r>
            <a:br/>
            <a:r>
              <a:t>	24/156 = 16 %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