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Vänersborg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2 - 1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2743200" cy="27432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6576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Resultat</a:t>
            </a:r>
          </a:p>
          <a:p>
            <a:pPr lvl="1"/>
            <a:r>
              <a:t>Sirius: 2</a:t>
            </a:r>
          </a:p>
          <a:p>
            <a:pPr lvl="1"/>
            <a:r>
              <a:t>Vänersborg: 1</a:t>
            </a:r>
          </a:p>
          <a:p>
            <a:pPr/>
            <a:r>
              <a:t>Bollinnehav</a:t>
            </a:r>
          </a:p>
          <a:p>
            <a:pPr lvl="1"/>
            <a:r>
              <a:t>Sirius: 0:20:50</a:t>
            </a:r>
          </a:p>
          <a:p>
            <a:pPr lvl="1"/>
            <a:r>
              <a:t>Vänersborg: 0:18:30</a:t>
            </a:r>
          </a:p>
          <a:p>
            <a:pPr/>
            <a:r>
              <a:t>Närkamper och brytningar</a:t>
            </a:r>
          </a:p>
          <a:p>
            <a:pPr lvl="1"/>
            <a:r>
              <a:t>Sirius: 22</a:t>
            </a:r>
          </a:p>
          <a:p>
            <a:pPr lvl="1"/>
            <a:r>
              <a:t>Vänersborg: 21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friställande: 1</a:t>
            </a:r>
          </a:p>
          <a:p>
            <a:pPr lvl="1"/>
            <a:r>
              <a:t>utifrån: 1</a:t>
            </a:r>
          </a:p>
          <a:p>
            <a:pPr lvl="1"/>
            <a:r>
              <a:t>centralt: 3</a:t>
            </a:r>
          </a:p>
          <a:p>
            <a:pPr lvl="1"/>
            <a:r>
              <a:t>inlägg: 2</a:t>
            </a:r>
          </a:p>
          <a:p>
            <a:pPr/>
            <a:r>
              <a:t>Skottens ursprung</a:t>
            </a:r>
          </a:p>
          <a:p>
            <a:pPr lvl="1"/>
            <a:r>
              <a:t>frislag: 1</a:t>
            </a:r>
          </a:p>
          <a:p>
            <a:pPr lvl="1"/>
            <a:r>
              <a:t>närkamp: 5</a:t>
            </a:r>
          </a:p>
          <a:p>
            <a:pPr lvl="1"/>
            <a:r>
              <a:t>boll: 1</a:t>
            </a:r>
          </a:p>
          <a:p>
            <a:pPr lvl="1"/>
            <a:r>
              <a:t>hörna: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Vänersborg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Skottyper</a:t>
            </a:r>
          </a:p>
          <a:p>
            <a:pPr lvl="1"/>
            <a:r>
              <a:t>friställande: 1</a:t>
            </a:r>
          </a:p>
          <a:p>
            <a:pPr lvl="1"/>
            <a:r>
              <a:t>utifrån: 5</a:t>
            </a:r>
          </a:p>
          <a:p>
            <a:pPr lvl="1"/>
            <a:r>
              <a:t>centralt: 1</a:t>
            </a:r>
          </a:p>
          <a:p>
            <a:pPr lvl="1"/>
            <a:r>
              <a:t>inlägg: 1</a:t>
            </a:r>
          </a:p>
          <a:p>
            <a:pPr/>
            <a:r>
              <a:t>Skottens ursprung</a:t>
            </a:r>
          </a:p>
          <a:p>
            <a:pPr lvl="1"/>
            <a:r>
              <a:t>avslag: 1</a:t>
            </a:r>
          </a:p>
          <a:p>
            <a:pPr lvl="1"/>
            <a:r>
              <a:t>utkast: 3</a:t>
            </a:r>
          </a:p>
          <a:p>
            <a:pPr lvl="1"/>
            <a:r>
              <a:t>boll: 2</a:t>
            </a:r>
          </a:p>
          <a:p>
            <a:pPr lvl="1"/>
            <a:r>
              <a:t>närkamp: 1</a:t>
            </a:r>
          </a:p>
          <a:p>
            <a:pPr lvl="1"/>
            <a:r>
              <a:t>hörna: 3</a:t>
            </a:r>
          </a:p>
          <a:p>
            <a:pPr lvl="1"/>
            <a:r>
              <a:t>straff: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C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0:05:28: frislag efter 64 sekunder.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0:20:02: närkamp efter 28 sekunder.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0:33:18: hörna efter 28 sekunder.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anersbo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