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C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Vänersborg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4 - 2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2743200" cy="2743200"/>
          </a:xfrm>
          <a:prstGeom prst="rect">
            <a:avLst/>
          </a:prstGeom>
        </p:spPr>
      </p:pic>
      <p:pic>
        <p:nvPicPr>
          <p:cNvPr id="5" name="Picture 4" descr="vanersbo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36576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C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Resultat</a:t>
            </a:r>
          </a:p>
          <a:p>
            <a:pPr lvl="1"/>
            <a:r>
              <a:t>Sirius: 4</a:t>
            </a:r>
          </a:p>
          <a:p>
            <a:pPr lvl="1"/>
            <a:r>
              <a:t>Vänersborg: 2</a:t>
            </a:r>
          </a:p>
          <a:p>
            <a:pPr/>
            <a:r>
              <a:t>Bollinnehav</a:t>
            </a:r>
          </a:p>
          <a:p>
            <a:pPr lvl="1"/>
            <a:r>
              <a:t>Sirius: 0:41:40</a:t>
            </a:r>
          </a:p>
          <a:p>
            <a:pPr lvl="1"/>
            <a:r>
              <a:t>Vänersborg: 0:37:00</a:t>
            </a:r>
          </a:p>
          <a:p>
            <a:pPr/>
            <a:r>
              <a:t>Närkamper och brytningar</a:t>
            </a:r>
          </a:p>
          <a:p>
            <a:pPr lvl="1"/>
            <a:r>
              <a:t>Sirius: 44</a:t>
            </a:r>
          </a:p>
          <a:p>
            <a:pPr lvl="1"/>
            <a:r>
              <a:t>Vänersborg: 42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5" name="Picture 4" descr="vanersbo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C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Skottyper</a:t>
            </a:r>
          </a:p>
          <a:p>
            <a:pPr lvl="1"/>
            <a:r>
              <a:t>utifrån: 2</a:t>
            </a:r>
          </a:p>
          <a:p>
            <a:pPr lvl="1"/>
            <a:r>
              <a:t>friställande: 2</a:t>
            </a:r>
          </a:p>
          <a:p>
            <a:pPr lvl="1"/>
            <a:r>
              <a:t>centralt: 6</a:t>
            </a:r>
          </a:p>
          <a:p>
            <a:pPr lvl="1"/>
            <a:r>
              <a:t>inlägg: 4</a:t>
            </a:r>
          </a:p>
          <a:p>
            <a:pPr/>
            <a:r>
              <a:t>Skottens ursprung</a:t>
            </a:r>
          </a:p>
          <a:p>
            <a:pPr lvl="1"/>
            <a:r>
              <a:t>frislag: 2</a:t>
            </a:r>
          </a:p>
          <a:p>
            <a:pPr lvl="1"/>
            <a:r>
              <a:t>närkamp: 10</a:t>
            </a:r>
          </a:p>
          <a:p>
            <a:pPr lvl="1"/>
            <a:r>
              <a:t>boll: 2</a:t>
            </a:r>
          </a:p>
          <a:p>
            <a:pPr lvl="1"/>
            <a:r>
              <a:t>hörna: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Vänersborg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Skottyper</a:t>
            </a:r>
          </a:p>
          <a:p>
            <a:pPr lvl="1"/>
            <a:r>
              <a:t>utifrån: 10</a:t>
            </a:r>
          </a:p>
          <a:p>
            <a:pPr lvl="1"/>
            <a:r>
              <a:t>friställande: 2</a:t>
            </a:r>
          </a:p>
          <a:p>
            <a:pPr lvl="1"/>
            <a:r>
              <a:t>centralt: 2</a:t>
            </a:r>
          </a:p>
          <a:p>
            <a:pPr lvl="1"/>
            <a:r>
              <a:t>inlägg: 2</a:t>
            </a:r>
          </a:p>
          <a:p>
            <a:pPr/>
            <a:r>
              <a:t>Skottens ursprung</a:t>
            </a:r>
          </a:p>
          <a:p>
            <a:pPr lvl="1"/>
            <a:r>
              <a:t>avslag: 2</a:t>
            </a:r>
          </a:p>
          <a:p>
            <a:pPr lvl="1"/>
            <a:r>
              <a:t>utkast: 6</a:t>
            </a:r>
          </a:p>
          <a:p>
            <a:pPr lvl="1"/>
            <a:r>
              <a:t>boll: 4</a:t>
            </a:r>
          </a:p>
          <a:p>
            <a:pPr lvl="1"/>
            <a:r>
              <a:t>närkamp: 2</a:t>
            </a:r>
          </a:p>
          <a:p>
            <a:pPr lvl="1"/>
            <a:r>
              <a:t>hörna: 6</a:t>
            </a:r>
          </a:p>
          <a:p>
            <a:pPr lvl="1"/>
            <a:r>
              <a:t>straff: 2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anersbo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C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0:05:28: frislag efter 64 sekunder.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0:20:02: närkamp efter 28 sekunder.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0:33:18: hörna efter 28 sekunder.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0:50:28: frislag efter 64 sekunder.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0:20:02: närkamp efter 28 sekunder.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0:33:18: hörna efter 28 sekunder.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anersbo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