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Villa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0 - 4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2743200" cy="27432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36576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Resultat</a:t>
            </a:r>
          </a:p>
          <a:p>
            <a:pPr lvl="1"/>
            <a:r>
              <a:t>Sirius: 0</a:t>
            </a:r>
          </a:p>
          <a:p>
            <a:pPr lvl="1"/>
            <a:r>
              <a:t>Villa: 4</a:t>
            </a:r>
          </a:p>
          <a:p>
            <a:pPr/>
            <a:r>
              <a:t>Bollinnehav</a:t>
            </a:r>
          </a:p>
          <a:p>
            <a:pPr lvl="1"/>
            <a:r>
              <a:t>Sirius: 0:13:47</a:t>
            </a:r>
          </a:p>
          <a:p>
            <a:pPr lvl="1"/>
            <a:r>
              <a:t>Villa: 0:10:05</a:t>
            </a:r>
          </a:p>
          <a:p>
            <a:pPr/>
            <a:r>
              <a:t>Närkamper och brytningar</a:t>
            </a:r>
          </a:p>
          <a:p>
            <a:pPr lvl="1"/>
            <a:r>
              <a:t>Sirius: 6</a:t>
            </a:r>
          </a:p>
          <a:p>
            <a:pPr lvl="1"/>
            <a:r>
              <a:t>Villa: 6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Skottyper</a:t>
            </a:r>
          </a:p>
          <a:p>
            <a:pPr lvl="1"/>
            <a:r>
              <a:t>inlägg: 1</a:t>
            </a:r>
          </a:p>
          <a:p>
            <a:pPr lvl="1"/>
            <a:r>
              <a:t>utifrån: 2</a:t>
            </a:r>
          </a:p>
          <a:p>
            <a:pPr lvl="1"/>
            <a:r>
              <a:t>centralt: 1</a:t>
            </a:r>
          </a:p>
          <a:p>
            <a:pPr/>
            <a:r>
              <a:t>Skottens ursprung</a:t>
            </a:r>
          </a:p>
          <a:p>
            <a:pPr lvl="1"/>
            <a:r>
              <a:t>frislag: 1</a:t>
            </a:r>
          </a:p>
          <a:p>
            <a:pPr lvl="1"/>
            <a:r>
              <a:t>bolltapp: 1</a:t>
            </a:r>
          </a:p>
          <a:p>
            <a:pPr lvl="1"/>
            <a:r>
              <a:t>hörna: 6</a:t>
            </a:r>
          </a:p>
          <a:p>
            <a:pPr lvl="1"/>
            <a:r>
              <a:t>offside: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Skottyper</a:t>
            </a:r>
          </a:p>
          <a:p>
            <a:pPr lvl="1"/>
            <a:r>
              <a:t>inlägg: 2</a:t>
            </a:r>
          </a:p>
          <a:p>
            <a:pPr lvl="1"/>
            <a:r>
              <a:t>dribbling: 1</a:t>
            </a:r>
          </a:p>
          <a:p>
            <a:pPr lvl="1"/>
            <a:r>
              <a:t>centralt: 3</a:t>
            </a:r>
          </a:p>
          <a:p>
            <a:pPr/>
            <a:r>
              <a:t>Skottens ursprung</a:t>
            </a:r>
          </a:p>
          <a:p>
            <a:pPr lvl="1"/>
            <a:r>
              <a:t>inslag: 1</a:t>
            </a:r>
          </a:p>
          <a:p>
            <a:pPr lvl="1"/>
            <a:r>
              <a:t>passning: 1</a:t>
            </a:r>
          </a:p>
          <a:p>
            <a:pPr lvl="1"/>
            <a:r>
              <a:t>utkast: 2</a:t>
            </a:r>
          </a:p>
          <a:p>
            <a:pPr lvl="1"/>
            <a:r>
              <a:t>hörna: 6</a:t>
            </a:r>
          </a:p>
          <a:p>
            <a:pPr lvl="1"/>
            <a:r>
              <a:t>boll: 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0:03:10: passning efter 9 sekunder.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0:15:56: utkast efter 75 sekunder.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0:19:13: hörna efter 68 sekunder.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0:24:19: hörna efter 23 sekunder.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