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EC82-6A65-E4E7-E4C6-F7845C3C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57F76-F08A-1AEE-4B93-FE783946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085A-269D-52D1-5FA2-23020638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D5CF-53BB-036F-602F-824C8392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9077-814F-9DCA-11D2-1D944330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889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5C32-A17B-3345-8713-67FFE76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51C76-80AE-118B-A7DE-478698E35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259C-43E1-9CA5-9381-25A8D5C8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600C-BE7D-CFBE-41B7-4EE06688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0858D-0FFA-D21B-375E-0E4A6E5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529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857D4-BBEE-8C3D-3212-94B34A0CA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FD07C-0605-8F49-6003-4BEED28EE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25B6-8944-488E-0149-A684F2DD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33D5-B077-1240-31EA-B249769B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8448-0433-1FF2-92DF-58F1D95E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59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FC42-386F-4767-336B-3AC6DC93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E1A1-08E1-EF43-DCC3-595FA985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F2A5-5C85-7C1A-14E0-58CB2C77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0D611-F404-CAB3-DE87-CFE45A12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F210-CF67-0F16-C44E-CA6ECD0C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351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D04-7E95-8CD4-19D9-6E394095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EDCCB-DB8E-138F-1ED0-2E0194238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5270-6C67-E4E5-776C-18E6BBE2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27FD-7391-9CB1-35FE-BB8924FB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9CDB-289B-DA9B-3677-0E903208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283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895D-BCD5-E170-FFD2-04683F8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8A57-463E-DA41-4820-FD62E528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EBD98-AF93-F588-78F0-383181D4F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62DD5-75E0-9EFF-D1B8-60B78403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1463F-C407-1652-B9D3-7BDD0739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CFDBC-8B5B-941E-F85A-0DEC64B4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151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BF83-4C59-D613-5367-519B9E9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04CDC-5EC4-0FB1-4E44-43665C11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1FF18-2189-903F-EE98-4D74FABF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8CDDD-6AB1-BB41-76BB-A5E85B03E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0CD0A-76EE-D6DB-40F2-84C40023F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4C31-E35F-3FC3-9428-83F0E47A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9C6F9-28AF-043C-87E1-0FD351F8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643F2-AD6A-DDAD-1FB6-6FBC3CCD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83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2952-3A48-756E-1D93-C9631622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C7593-32FF-46AA-7EB6-B1D3D3B4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A700C-9AFB-7825-3967-BEFB1A9B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7163E-FCE4-3976-01B0-363DCF06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50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FF0D0-72E0-0D03-A587-D0F90CFD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AF876-E334-35FC-A655-44D9A6FB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15B73-71A3-306C-F180-BE386854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7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FAA6-6650-010C-53B1-89FE6B9A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45A3-4B04-F40F-AB79-9ECEA85D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63DD-8B49-8E86-2B7B-3BD7320E3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40491-BDC9-0884-61BF-D2BD5E37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7F132-BFAF-F612-56EB-290A0F69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ACEC-2516-8EDE-C5C6-94C84403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76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57A-0ACC-4589-F72A-92C6BDE7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4BB8E-C51E-510F-EF56-8BE82A4B1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E2B4-217E-5E91-2A93-FA3185D3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A73FB-2C9E-CDD6-6837-3136D97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85F9-6DD7-0D4A-415A-746E0875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5C05D-250E-51FC-69DB-23DFBBFA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93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50742-D04B-CB68-8151-432EC1D6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5CAE-D658-ED9A-347B-24B5AB56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D3A7-863B-1A7E-F112-7AE7459B1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64DC-BC48-4E30-8E3C-C3BF5EB0B837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9964-A9CF-0F5E-3465-31E9F7361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6123-957E-7C3E-6528-713133C7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464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=64&amp;v=rI45atYWETQ&amp;feature=youtu.be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t=85&amp;v=J0MIucn8kDM&amp;feature=youtu.b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J0MIucn8kDM&amp;t=13s" TargetMode="External"/><Relationship Id="rId5" Type="http://schemas.openxmlformats.org/officeDocument/2006/relationships/hyperlink" Target="https://www.youtube.com/watch?t=33&amp;v=J0MIucn8kDM&amp;feature=youtu.be" TargetMode="External"/><Relationship Id="rId4" Type="http://schemas.openxmlformats.org/officeDocument/2006/relationships/hyperlink" Target="https://www.youtube.com/watch?v=235t1zXed4U&amp;t=4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E7E-E70D-672C-EA7F-4D15EDDC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5164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v-SE" sz="10000" dirty="0"/>
              <a:t>Liten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BA5CA-0ADD-9F6E-41CC-F970F072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8089"/>
            <a:ext cx="9144000" cy="2865874"/>
          </a:xfrm>
        </p:spPr>
        <p:txBody>
          <a:bodyPr>
            <a:normAutofit/>
          </a:bodyPr>
          <a:lstStyle/>
          <a:p>
            <a:endParaRPr lang="sv-SE" sz="40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67346D-2A1D-5A22-56EA-B35D3A06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" y="277334"/>
            <a:ext cx="2025353" cy="2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1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E7E-E70D-672C-EA7F-4D15EDDC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109199"/>
            <a:ext cx="9144000" cy="1275006"/>
          </a:xfrm>
        </p:spPr>
        <p:txBody>
          <a:bodyPr>
            <a:normAutofit fontScale="90000"/>
          </a:bodyPr>
          <a:lstStyle/>
          <a:p>
            <a:r>
              <a:rPr lang="sv-SE" sz="10000" dirty="0"/>
              <a:t>Tre anfallstyper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BA5CA-0ADD-9F6E-41CC-F970F072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059" y="1634065"/>
            <a:ext cx="9144000" cy="5038530"/>
          </a:xfrm>
        </p:spPr>
        <p:txBody>
          <a:bodyPr>
            <a:normAutofit/>
          </a:bodyPr>
          <a:lstStyle/>
          <a:p>
            <a:pPr marL="1028700" lvl="1" indent="-571500" algn="l">
              <a:buFont typeface="+mj-lt"/>
              <a:buAutoNum type="arabicPeriod"/>
            </a:pPr>
            <a:r>
              <a:rPr lang="sv-SE" sz="3000" b="1" dirty="0"/>
              <a:t>Direkt anfall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sv-SE" sz="3200" dirty="0"/>
              <a:t>Vi vinner bollen i ett läge där det finns en rak väg mot motståndarnas mål</a:t>
            </a:r>
          </a:p>
          <a:p>
            <a:pPr marL="1028700" lvl="1" indent="-571500" algn="l">
              <a:buFont typeface="+mj-lt"/>
              <a:buAutoNum type="arabicPeriod"/>
            </a:pPr>
            <a:r>
              <a:rPr lang="sv-SE" sz="3400" b="1" dirty="0"/>
              <a:t>Samlad kontring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sv-SE" sz="3200" dirty="0"/>
              <a:t>Kontringsläge där fler än en spelare är inblandad </a:t>
            </a:r>
          </a:p>
          <a:p>
            <a:pPr marL="1028700" lvl="1" indent="-571500" algn="l">
              <a:buFont typeface="+mj-lt"/>
              <a:buAutoNum type="arabicPeriod"/>
            </a:pPr>
            <a:r>
              <a:rPr lang="sv-SE" sz="3400" b="1" dirty="0"/>
              <a:t>Långt anfall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sv-SE" sz="3200" dirty="0"/>
              <a:t>Helt strukturerat anfall där bollen är nere på egen planhalva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67346D-2A1D-5A22-56EA-B35D3A06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" y="277334"/>
            <a:ext cx="2025353" cy="2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E7E-E70D-672C-EA7F-4D15EDDC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109199"/>
            <a:ext cx="9144000" cy="1275006"/>
          </a:xfrm>
        </p:spPr>
        <p:txBody>
          <a:bodyPr>
            <a:normAutofit fontScale="90000"/>
          </a:bodyPr>
          <a:lstStyle/>
          <a:p>
            <a:r>
              <a:rPr lang="sv-SE" sz="10000" dirty="0"/>
              <a:t>Fem skottyper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BA5CA-0ADD-9F6E-41CC-F970F072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059" y="1615405"/>
            <a:ext cx="9144000" cy="5038530"/>
          </a:xfrm>
        </p:spPr>
        <p:txBody>
          <a:bodyPr>
            <a:normAutofit/>
          </a:bodyPr>
          <a:lstStyle/>
          <a:p>
            <a:pPr marL="1028700" lvl="1" indent="-571500" algn="l">
              <a:buFont typeface="+mj-lt"/>
              <a:buAutoNum type="arabicPeriod"/>
            </a:pPr>
            <a:r>
              <a:rPr lang="sv-SE" sz="2800" b="1" i="0" dirty="0">
                <a:effectLst/>
                <a:latin typeface="Arial" panose="020B0604020202020204" pitchFamily="34" charset="0"/>
              </a:rPr>
              <a:t>”Friställande passning”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sv-SE" sz="2600" dirty="0">
                <a:latin typeface="Arial" panose="020B0604020202020204" pitchFamily="34" charset="0"/>
                <a:hlinkClick r:id="rId2"/>
              </a:rPr>
              <a:t>Passningen öppnar hela anfallet för en spelare</a:t>
            </a:r>
            <a:endParaRPr lang="sv-SE" sz="2600" b="0" i="0" dirty="0">
              <a:effectLst/>
              <a:latin typeface="Arial" panose="020B0604020202020204" pitchFamily="34" charset="0"/>
            </a:endParaRPr>
          </a:p>
          <a:p>
            <a:pPr marL="1028700" lvl="1" indent="-571500" algn="l">
              <a:buFont typeface="+mj-lt"/>
              <a:buAutoNum type="arabicPeriod"/>
            </a:pPr>
            <a:r>
              <a:rPr lang="sv-SE" sz="2800" b="1" dirty="0">
                <a:latin typeface="Arial" panose="020B0604020202020204" pitchFamily="34" charset="0"/>
              </a:rPr>
              <a:t>”Inläggspassning”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sv-SE" sz="2600" dirty="0">
                <a:latin typeface="Arial" panose="020B0604020202020204" pitchFamily="34" charset="0"/>
                <a:hlinkClick r:id="rId3"/>
              </a:rPr>
              <a:t>Bollen spelas in från kanten</a:t>
            </a:r>
            <a:endParaRPr lang="sv-SE" sz="2600" dirty="0">
              <a:latin typeface="Arial" panose="020B0604020202020204" pitchFamily="34" charset="0"/>
            </a:endParaRPr>
          </a:p>
          <a:p>
            <a:pPr marL="1028700" lvl="1" indent="-571500" algn="l">
              <a:buFont typeface="+mj-lt"/>
              <a:buAutoNum type="arabicPeriod"/>
            </a:pPr>
            <a:r>
              <a:rPr lang="sv-SE" sz="3200" b="1" dirty="0"/>
              <a:t>”Skott utifrån” 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sv-SE" sz="3000" dirty="0">
                <a:hlinkClick r:id="rId4"/>
              </a:rPr>
              <a:t>Spelare skjuter (förhoppningsvis bra)</a:t>
            </a:r>
            <a:endParaRPr lang="sv-SE" sz="3000" dirty="0"/>
          </a:p>
          <a:p>
            <a:pPr marL="1028700" lvl="1" indent="-571500" algn="l">
              <a:buFont typeface="+mj-lt"/>
              <a:buAutoNum type="arabicPeriod"/>
            </a:pPr>
            <a:r>
              <a:rPr lang="sv-SE" sz="3200" b="1" dirty="0"/>
              <a:t>”Individuell dribbling in i straffområdet”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sv-SE" sz="3000" dirty="0">
                <a:hlinkClick r:id="rId5"/>
              </a:rPr>
              <a:t>Spelare dribblar (förhoppningsvis bra)</a:t>
            </a:r>
            <a:endParaRPr lang="sv-SE" sz="3000" dirty="0"/>
          </a:p>
          <a:p>
            <a:pPr marL="1028700" lvl="1" indent="-571500" algn="l">
              <a:buFont typeface="+mj-lt"/>
              <a:buAutoNum type="arabicPeriod"/>
            </a:pPr>
            <a:r>
              <a:rPr lang="sv-SE" sz="3200" b="1" dirty="0"/>
              <a:t>”Centralt anfall med flera spelare”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sv-SE" sz="3000" dirty="0">
                <a:hlinkClick r:id="rId6"/>
              </a:rPr>
              <a:t>Relativt vagt definierat </a:t>
            </a:r>
            <a:endParaRPr lang="sv-SE" sz="30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67346D-2A1D-5A22-56EA-B35D3A069B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" y="277334"/>
            <a:ext cx="2025353" cy="2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E7E-E70D-672C-EA7F-4D15EDDC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109199"/>
            <a:ext cx="9144000" cy="1275006"/>
          </a:xfrm>
        </p:spPr>
        <p:txBody>
          <a:bodyPr>
            <a:normAutofit fontScale="90000"/>
          </a:bodyPr>
          <a:lstStyle/>
          <a:p>
            <a:r>
              <a:rPr lang="sv-SE" sz="10000" dirty="0"/>
              <a:t>Eventdata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BA5CA-0ADD-9F6E-41CC-F970F072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059" y="1195527"/>
            <a:ext cx="9144000" cy="5038530"/>
          </a:xfrm>
        </p:spPr>
        <p:txBody>
          <a:bodyPr>
            <a:normAutofit/>
          </a:bodyPr>
          <a:lstStyle/>
          <a:p>
            <a:pPr marL="3314700" lvl="6" indent="-571500" algn="l">
              <a:buFont typeface="Arial" panose="020B0604020202020204" pitchFamily="34" charset="0"/>
              <a:buChar char="•"/>
            </a:pPr>
            <a:endParaRPr lang="sv-SE" sz="2600" dirty="0"/>
          </a:p>
          <a:p>
            <a:pPr marL="3314700" lvl="6" indent="-571500" algn="l">
              <a:buFont typeface="Arial" panose="020B0604020202020204" pitchFamily="34" charset="0"/>
              <a:buChar char="•"/>
            </a:pPr>
            <a:endParaRPr lang="sv-SE" sz="2600" dirty="0"/>
          </a:p>
          <a:p>
            <a:pPr marL="3314700" lvl="6" indent="-571500" algn="l">
              <a:buFont typeface="Arial" panose="020B0604020202020204" pitchFamily="34" charset="0"/>
              <a:buChar char="•"/>
            </a:pPr>
            <a:endParaRPr lang="sv-SE" sz="2600" dirty="0"/>
          </a:p>
          <a:p>
            <a:pPr marL="3314700" lvl="6" indent="-571500" algn="l">
              <a:buFont typeface="Arial" panose="020B0604020202020204" pitchFamily="34" charset="0"/>
              <a:buChar char="•"/>
            </a:pPr>
            <a:endParaRPr lang="sv-SE" sz="2600" dirty="0"/>
          </a:p>
          <a:p>
            <a:pPr marL="3314700" lvl="6" indent="-571500" algn="l">
              <a:buFont typeface="Arial" panose="020B0604020202020204" pitchFamily="34" charset="0"/>
              <a:buChar char="•"/>
            </a:pPr>
            <a:endParaRPr lang="sv-SE" sz="2600" dirty="0"/>
          </a:p>
          <a:p>
            <a:pPr marL="3314700" lvl="6" indent="-571500" algn="l">
              <a:buFont typeface="Arial" panose="020B0604020202020204" pitchFamily="34" charset="0"/>
              <a:buChar char="•"/>
            </a:pPr>
            <a:endParaRPr lang="sv-SE" sz="26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67346D-2A1D-5A22-56EA-B35D3A06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" y="277334"/>
            <a:ext cx="2025353" cy="286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8CD9B-B5C0-2FC2-2638-6DB613385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059" y="1591406"/>
            <a:ext cx="3033258" cy="472373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9AB59D6-48F0-22B5-513A-B0567FF965CA}"/>
              </a:ext>
            </a:extLst>
          </p:cNvPr>
          <p:cNvSpPr/>
          <p:nvPr/>
        </p:nvSpPr>
        <p:spPr>
          <a:xfrm>
            <a:off x="5374432" y="3269073"/>
            <a:ext cx="1855237" cy="71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F79EE-E660-E594-4998-8309DDA6F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784" y="1579180"/>
            <a:ext cx="3829545" cy="48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0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E7E-E70D-672C-EA7F-4D15EDDC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109199"/>
            <a:ext cx="9144000" cy="1275006"/>
          </a:xfrm>
        </p:spPr>
        <p:txBody>
          <a:bodyPr>
            <a:normAutofit fontScale="90000"/>
          </a:bodyPr>
          <a:lstStyle/>
          <a:p>
            <a:r>
              <a:rPr lang="sv-SE" sz="10000" dirty="0"/>
              <a:t>Eventdata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BA5CA-0ADD-9F6E-41CC-F970F072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059" y="1384205"/>
            <a:ext cx="9144000" cy="5038530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sz="3000" dirty="0"/>
              <a:t>Görs bäst av mig med dator från video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sz="3000" dirty="0"/>
              <a:t>Relativt ”tung” att samla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sz="3000" dirty="0"/>
              <a:t>Isförhållanden påverkar jättemycket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sv-SE" sz="2600" dirty="0"/>
              <a:t>Rättvik hemma</a:t>
            </a:r>
            <a:r>
              <a:rPr lang="sv-SE" sz="3000" dirty="0"/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sz="3000" dirty="0"/>
              <a:t>Ger oss: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sv-SE" sz="3000" dirty="0"/>
              <a:t>Bollinnehav, dueller, skott för/emot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sv-SE" sz="3000" dirty="0"/>
              <a:t>På slutet även </a:t>
            </a:r>
            <a:r>
              <a:rPr lang="sv-SE" sz="3000" dirty="0" err="1"/>
              <a:t>skottyp</a:t>
            </a:r>
            <a:r>
              <a:rPr lang="sv-SE" sz="3000" dirty="0"/>
              <a:t>, explicit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sv-SE" sz="3000" dirty="0"/>
              <a:t>Anpassningsbar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sz="3000" dirty="0"/>
              <a:t>Potentiellt: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sv-SE" sz="3000" dirty="0"/>
              <a:t>Avgöra anfallstyp med resultat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sv-SE" sz="3000" dirty="0"/>
              <a:t>Peka ut tid på matcher där mer avancerade saker händer, exempelvis återerövring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sv-SE" sz="3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sv-SE" sz="3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sv-SE" sz="3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sv-SE" sz="3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sv-SE" sz="3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sv-SE" sz="30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67346D-2A1D-5A22-56EA-B35D3A06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" y="277334"/>
            <a:ext cx="2025353" cy="2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155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Liten presentation</vt:lpstr>
      <vt:lpstr>Tre anfallstyper</vt:lpstr>
      <vt:lpstr>Fem skottyper</vt:lpstr>
      <vt:lpstr>Eventdata </vt:lpstr>
      <vt:lpstr>Eventdata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Legend WK</dc:creator>
  <cp:lastModifiedBy>Legend WK</cp:lastModifiedBy>
  <cp:revision>9</cp:revision>
  <dcterms:created xsi:type="dcterms:W3CDTF">2022-09-29T11:34:13Z</dcterms:created>
  <dcterms:modified xsi:type="dcterms:W3CDTF">2022-09-30T07:22:32Z</dcterms:modified>
</cp:coreProperties>
</file>