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54 - 38 %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171 (464) - 42 % (48 %)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941 - 52 %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13 (129) - 46 % (34 %)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11:46:33 - 53 %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89 - 62 %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237 (502) - 58 % (52 %)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861 - 48 %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25 (154) - 54 % (66 %)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10:28:02 - 47 %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37.5 %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16.1 %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7/39 = 17.9 %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39/201 = 19.4 %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35.0 %,  54.9 %, 56.0 %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13/32 = 40.6 %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32/158 = 20.3 %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65.0 %,  45.1 %, 44.0 %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802 (53 %)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139 (47 %)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94 (67 %)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705 (47 %)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156 (53 %)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47 (33 %)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Mostståndare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721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223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summary of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summary of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summary of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10/73 = 14 %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3/56 = 5 %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13/129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Mostståndare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15/76 = 20 %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9/78 = 12 %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24/154 = 16 %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