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Västerås SK Bandy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4 - 8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20231031 Västerås - Sirius halvlek 1 clean och 20231031 Västerås - Sirius halvle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Defensiva närkamper och brytningar per zon</a:t>
            </a:r>
          </a:p>
        </p:txBody>
      </p:sp>
      <p:pic>
        <p:nvPicPr>
          <p:cNvPr id="3" name="Picture 2" descr="20231031 Västerås - Sirius halvlek 1 clean och 20231031 Västerås - Sirius halvle vsk duel zones per t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defensiva närkamper och brytningar per zon</a:t>
            </a:r>
          </a:p>
        </p:txBody>
      </p:sp>
      <p:pic>
        <p:nvPicPr>
          <p:cNvPr id="3" name="Picture 2" descr="20231031 Västerås - Sirius halvlek 1 clean och 20231031 Västerås - Sirius halvlevsk duel winners per zone and t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Frislag per zon</a:t>
            </a:r>
          </a:p>
        </p:txBody>
      </p:sp>
      <p:pic>
        <p:nvPicPr>
          <p:cNvPr id="3" name="Picture 2" descr="20231031 Västerås - Sirius halvlek 1 clean och 20231031 Västerås - Sirius halvle all freeshot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Siriuss frislag per zon</a:t>
            </a:r>
          </a:p>
        </p:txBody>
      </p:sp>
      <p:pic>
        <p:nvPicPr>
          <p:cNvPr id="3" name="Picture 2" descr="20231031 Västerås - Sirius halvlek 1 clean och 20231031 Västerås - Sirius halvle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Halvleken uppdelad i tre delar</a:t>
            </a:r>
          </a:p>
        </p:txBody>
      </p:sp>
      <p:pic>
        <p:nvPicPr>
          <p:cNvPr id="3" name="Picture 2" descr="20231031 Västerås - Sirius halvlek 1 clean och 20231031 Västerås - Sirius halvleBollinneh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4114800" cy="3086100"/>
          </a:xfrm>
          <a:prstGeom prst="rect">
            <a:avLst/>
          </a:prstGeom>
        </p:spPr>
      </p:pic>
      <p:pic>
        <p:nvPicPr>
          <p:cNvPr id="4" name="Picture 3" descr="20231031 Västerås - Sirius halvlek 1 clean och 20231031 Västerås - Sirius halvleSkottförsö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14400"/>
            <a:ext cx="4114800" cy="3086100"/>
          </a:xfrm>
          <a:prstGeom prst="rect">
            <a:avLst/>
          </a:prstGeom>
        </p:spPr>
      </p:pic>
      <p:pic>
        <p:nvPicPr>
          <p:cNvPr id="5" name="Picture 4" descr="20231031 Västerås - Sirius halvlek 1 clean och 20231031 Västerås - Sirius halvleNärkamper och brytning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49039"/>
            <a:ext cx="4114800" cy="3086100"/>
          </a:xfrm>
          <a:prstGeom prst="rect">
            <a:avLst/>
          </a:prstGeom>
        </p:spPr>
      </p:pic>
      <p:pic>
        <p:nvPicPr>
          <p:cNvPr id="6" name="Picture 5" descr="20231031 Västerås - Sirius halvlek 1 clean och 20231031 Västerås - Sirius halvleMå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49039"/>
            <a:ext cx="41148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Resultat: </a:t>
            </a:r>
            <a:br/>
            <a:r>
              <a:t>	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XG: </a:t>
            </a:r>
            <a:br/>
            <a:r>
              <a:t>	3.27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mål: </a:t>
            </a:r>
            <a:br/>
            <a:r>
              <a:t>	6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 (mål): </a:t>
            </a:r>
            <a:br/>
            <a:r>
              <a:t>	6 (0)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0:40:25 (49 %)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Västerås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8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XG: </a:t>
            </a:r>
            <a:br/>
            <a:r>
              <a:t>	7.69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27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 (mål): </a:t>
            </a:r>
            <a:br/>
            <a:r>
              <a:t>	11 (2)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0:41:43 (51 %)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31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19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Västerås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18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7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8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Västerås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Västerås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28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20231031 Västerås - Sirius halvlek 1 clean och 20231031 Västerås - Sirius halvle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 - skott: 19, XG: 3.27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Centralt: 3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Dribbling: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Fast: 6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Friställande: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Inlägg: 3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Retur: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Utifrån: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Västerås - skott: 48, XG: 7.69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19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Dribbling: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9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Friställande: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Retur: 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13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Mål och XG</a:t>
            </a:r>
          </a:p>
          <a:p/>
        </p:txBody>
      </p:sp>
      <p:pic>
        <p:nvPicPr>
          <p:cNvPr id="3" name="Picture 2" descr="20231031 Västerås - Sirius halvlek 1 clean och 20231031 Västerås - Sirius halvlexg over 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Inspelsmål/inspelsskott: </a:t>
            </a:r>
            <a:br/>
            <a:r>
              <a:t>	2/3 = 67 %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Inspelsskott/inspel: </a:t>
            </a:r>
            <a:br/>
            <a:r>
              <a:t>	3/6=50.0 %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Västerås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Inspelsmål/inspelsskott: </a:t>
            </a:r>
            <a:br/>
            <a:r>
              <a:t>	1/1 = 100 %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Inspelsskott/inspel: </a:t>
            </a:r>
            <a:br/>
            <a:r>
              <a:t>	1/3=33.3 %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0:06:39: hörna -&gt; retur på 39s.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0:14:59: boll -&gt; utifrån på 56s.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0:32:15: frislag -&gt; inlägg på 50s.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0:02:44: utkast -&gt; friställande på 55s.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0:07:32: närkamp -&gt; inlägg på 22s.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0:08:17: avslag -&gt; dribbling på 11s.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0:25:48: bolltapp -&gt; retur på 23s.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0:29:13: närkamp -&gt; inlägg på 56s.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0:29:59: avslag -&gt; utifrån på 28s.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0:33:07: hörna -&gt; fast på 46s.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0:47:23: utkast -&gt; retur på 43s.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0:48:12: brytning -&gt; utifrån på 22s.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20231031 Västerås - Sirius halvlek 1 clean och 20231031 Västerås - Sirius halvle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