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Säsongsrapport för </a:t>
            </a:r>
          </a:p>
          <a:p>
            <a:r>
              <a:t>IK Sirius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Övergripande </a:t>
            </a:r>
          </a:p>
          <a:p>
            <a:r>
              <a:t>säsongsstatistik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Totala mål: </a:t>
            </a:r>
            <a:br/>
            <a:r>
              <a:t>	32 - 33 %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 (skottförsök): </a:t>
            </a:r>
            <a:br/>
            <a:r>
              <a:t>	123 (328) - 42 % (47 %)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Närkamper och brytningar: </a:t>
            </a:r>
            <a:br/>
            <a:r>
              <a:t>	689 - 52 %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Hörnornmål (hörnor): </a:t>
            </a:r>
            <a:br/>
            <a:r>
              <a:t>	8 (92) - 46 % (30 %)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8:15:43 - 53 %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Totala mål: </a:t>
            </a:r>
            <a:br/>
            <a:r>
              <a:t>	66 - 67 %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 (skottförsök): </a:t>
            </a:r>
            <a:br/>
            <a:r>
              <a:t>	170 (367) - 58 % (53 %)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Närkamper och brytningar: </a:t>
            </a:r>
            <a:br/>
            <a:r>
              <a:t>	644 - 48 %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Hörnornmål (hörnor): </a:t>
            </a:r>
            <a:br/>
            <a:r>
              <a:t>	19 (110) - 54 % (70 %)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7:25:25 - 47 %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Skott- och </a:t>
            </a:r>
          </a:p>
          <a:p>
            <a:r>
              <a:t>målstatistik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20.5 %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344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15.8 %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31.8 %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18.0 %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4/23 = 17.4 %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23/128 = 18.0 %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Totala % mål, skott, inspel: </a:t>
            </a:r>
            <a:br/>
            <a:r>
              <a:t>	30.8 %,  51.1 %, 53.3 %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9/22 = 40.9 %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22/112 = 19.6 %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Totala % mål, skott, inspel: </a:t>
            </a:r>
            <a:br/>
            <a:r>
              <a:t>	69.2 %,  48.9 %, 46.7 %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582 (52 %)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107 (49 %)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62 (63 %)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531 (48 %)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113 (51 %)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37 (37 %)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Mostståndare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166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523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101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ummary of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summary of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summary of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Hörnor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Högermål/högerhörnor: </a:t>
            </a:r>
            <a:br/>
            <a:r>
              <a:t>	6/52 = 12 %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Vänstermål/vänsterhörnor: </a:t>
            </a:r>
            <a:br/>
            <a:r>
              <a:t>	2/40 = 5 %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Totalt/mål: </a:t>
            </a:r>
            <a:br/>
            <a:r>
              <a:t>	8/80 = 9 %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Högermål/högerhörnor: </a:t>
            </a:r>
            <a:br/>
            <a:r>
              <a:t>	12/55 = 22 %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Vänstermål/vänsterhörnor: </a:t>
            </a:r>
            <a:br/>
            <a:r>
              <a:t>	6/55 = 11 %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Totalt/mål: </a:t>
            </a:r>
            <a:br/>
            <a:r>
              <a:t>	18/110 = 16 %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