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Säsongsrapport för </a:t>
            </a:r>
          </a:p>
          <a:p>
            <a:r>
              <a:t>IK Sirius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säsongsrapport grundsopponen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offensiva närkamper och brytningar per zon</a:t>
            </a:r>
          </a:p>
        </p:txBody>
      </p:sp>
      <p:pic>
        <p:nvPicPr>
          <p:cNvPr id="3" name="Picture 2" descr="säsongsrapport grunds iks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offensiva närkamper och brytningar per zon</a:t>
            </a:r>
          </a:p>
        </p:txBody>
      </p:sp>
      <p:pic>
        <p:nvPicPr>
          <p:cNvPr id="3" name="Picture 2" descr="säsongsrapport grundsiks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Hörnor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Högermål/högerhörnor: </a:t>
            </a:r>
            <a:br/>
            <a:r>
              <a:t>	7/34 = 21 %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Vänstermål/vänsterhörnor: </a:t>
            </a:r>
            <a:br/>
            <a:r>
              <a:t>	2/26 = 8 %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Mål/totala hörnor: </a:t>
            </a:r>
            <a:br/>
            <a:r>
              <a:t>	9/60 = 15 %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Högermål/högerhörnor: </a:t>
            </a:r>
            <a:br/>
            <a:r>
              <a:t>	4/36 = 11 %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Vänstermål/vänsterhörnor: </a:t>
            </a:r>
            <a:br/>
            <a:r>
              <a:t>	6/26 = 23 %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Mål/totala hörnor: </a:t>
            </a:r>
            <a:br/>
            <a:r>
              <a:t>	10/62 = 16 %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Resultat av </a:t>
            </a:r>
          </a:p>
          <a:p>
            <a:r>
              <a:t>skott utifrån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71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Mål: </a:t>
            </a:r>
            <a:br/>
            <a:r>
              <a:t>	4 (6 %)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Utanför: </a:t>
            </a:r>
            <a:br/>
            <a:r>
              <a:t>	21 (30 %)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Täckta: </a:t>
            </a:r>
            <a:br/>
            <a:r>
              <a:t>	30 (42 %)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Räddningar: </a:t>
            </a:r>
            <a:br/>
            <a:r>
              <a:t>	16 (23 %)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88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Mål: </a:t>
            </a:r>
            <a:br/>
            <a:r>
              <a:t>	8 (9 %)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Utanför: </a:t>
            </a:r>
            <a:br/>
            <a:r>
              <a:t>	36 (41 %)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Täckta: </a:t>
            </a:r>
            <a:br/>
            <a:r>
              <a:t>	15 (17 %)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Räddningar: </a:t>
            </a:r>
            <a:br/>
            <a:r>
              <a:t>	29 (33 %)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Bollinnehav efter </a:t>
            </a:r>
          </a:p>
          <a:p>
            <a:r>
              <a:t>skott utifrån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64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Sirius: </a:t>
            </a:r>
            <a:br/>
            <a:r>
              <a:t>	20 (31 %)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Mostståndare: </a:t>
            </a:r>
            <a:br/>
            <a:r>
              <a:t>	44 (69 %)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81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Mostståndare: </a:t>
            </a:r>
            <a:br/>
            <a:r>
              <a:t>	23 (28 %)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Sirius: </a:t>
            </a:r>
            <a:br/>
            <a:r>
              <a:t>	58 (72 %)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Händelsen efter skott</a:t>
            </a:r>
          </a:p>
          <a:p>
            <a:r>
              <a:t>utifrån: anfallare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64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Mål: </a:t>
            </a:r>
            <a:br/>
            <a:r>
              <a:t>	1 (2 %)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Skott: </a:t>
            </a:r>
            <a:br/>
            <a:r>
              <a:t>	1 (2 %)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Hörnor: </a:t>
            </a:r>
            <a:br/>
            <a:r>
              <a:t>	0 (0 %)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81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Mål: </a:t>
            </a:r>
            <a:br/>
            <a:r>
              <a:t>	2 (2 %)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Skott: </a:t>
            </a:r>
            <a:br/>
            <a:r>
              <a:t>	7 (9 %)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Hörnor: </a:t>
            </a:r>
            <a:br/>
            <a:r>
              <a:t>	7 (9 %)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Händelsen efter skott</a:t>
            </a:r>
          </a:p>
          <a:p>
            <a:r>
              <a:t>utifrån: försvarare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81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Utkast: </a:t>
            </a:r>
            <a:br/>
            <a:r>
              <a:t>	38 (47 %)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Rensning: </a:t>
            </a:r>
            <a:br/>
            <a:r>
              <a:t>	5 (6 %)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64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Utkast: </a:t>
            </a:r>
            <a:br/>
            <a:r>
              <a:t>	25 (39 %)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Rensning: </a:t>
            </a:r>
            <a:br/>
            <a:r>
              <a:t>	1 (2 %)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Övergripande </a:t>
            </a:r>
          </a:p>
          <a:p>
            <a:r>
              <a:t>säsongsstatistik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Totala mål: </a:t>
            </a:r>
            <a:br/>
            <a:r>
              <a:t>	25 - 34 %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 (skottförsök): </a:t>
            </a:r>
            <a:br/>
            <a:r>
              <a:t>	78 (214) - 37 % (43 %)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Närkamper och brytningar: </a:t>
            </a:r>
            <a:br/>
            <a:r>
              <a:t>	375 - 53 %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Hörnornmål (hörnor): </a:t>
            </a:r>
            <a:br/>
            <a:r>
              <a:t>	9 (60) - 47 % (49 %)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5:52:44 - 56 %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Totala mål: </a:t>
            </a:r>
            <a:br/>
            <a:r>
              <a:t>	49 - 66 %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 (skottförsök): </a:t>
            </a:r>
            <a:br/>
            <a:r>
              <a:t>	132 (281) - 63 % (57 %)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Närkamper och brytningar: </a:t>
            </a:r>
            <a:br/>
            <a:r>
              <a:t>	330 - 47 %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Hörnornmål (hörnor): </a:t>
            </a:r>
            <a:br/>
            <a:r>
              <a:t>	10 (62) - 53 % (51 %)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4:37:58 - 44 %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Skott- och </a:t>
            </a:r>
          </a:p>
          <a:p>
            <a:r>
              <a:t>målstatistik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Sirius, XG: 34.2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Mostståndare, XG: 45.78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16.4 %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344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14.5 %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17.4 %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2/24 = 8.3 %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24/149 = 16.1 %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Totala % mål, skott, inspel: </a:t>
            </a:r>
            <a:br/>
            <a:r>
              <a:t>	28.6 % 44.4 % 56.9 %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5/30 = 16.7 %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30/113 = 26.5 %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Totala % mål, skott, inspel: </a:t>
            </a:r>
            <a:br/>
            <a:r>
              <a:t>	71.4 % 55.6 % 43.1 %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300 (55 %)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75 (47 %)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134 (63 %)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246 (45 %)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84 (53 %)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80 (37 %)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Mostståndare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äsongsrapport grunds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säsongsrapport grunds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säsongsrapport grunds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defensiva närkamper och brytningar per zon</a:t>
            </a:r>
          </a:p>
        </p:txBody>
      </p:sp>
      <p:pic>
        <p:nvPicPr>
          <p:cNvPr id="3" name="Picture 2" descr="säsongsrapport grunds opponen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