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Västerås SK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1 - 0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21119 IK Sirius - Västerås SK halvlek 1 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21119 IK Sirius - Västerås SK halvlek 1 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0:15:37 (58 %)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0:11:32 (42 %)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Västerås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Västerås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119 IK Sirius - Västerås SK halvlek 1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skottförsök: 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Västerås - skottförsök: 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0:16:59: närkamp -&gt; retur på 32s.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sk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119 IK Sirius - Västerås SK halvlek 1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119 IK Sirius - Västerås SK halvlek 1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119 IK Sirius - Västerås SK halvlek 1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119 IK Sirius - Västerås SK halvlek 1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119 IK Sirius - Västerås SK halvlek 1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119 IK Sirius - Västerås SK halvlek 1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