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Västerås SK Bandy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0 - 1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21119 IK Sirius - Västerås SK halvlek 2 clean och 20221119 IK Sirius - Västerås SK halvlek 2.5 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21119 IK Sirius - Västerås SK halvlek 2 clean och 20221119 IK Sirius - Västerås SK halvlek 2.5 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0:13:46 (49 %)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0:14:36 (51 %)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26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Västerås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Västerås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21119 IK Sirius - Västerås SK halvlek 2 clean och 20221119 IK Sirius - Västerås SK halvlek 2.5 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skottförsök: 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 - skottförsök: 14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0:13:00: hörna -&gt; fast på 17s.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1119 IK Sirius - Västerås SK halvlek 2 clean och 20221119 IK Sirius - Västerås SK halvlek 2.5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1119 IK Sirius - Västerås SK halvlek 2 clean och 20221119 IK Sirius - Västerås SK halvlek 2.5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1119 IK Sirius - Västerås SK halvlek 2 clean och 20221119 IK Sirius - Västerås SK halvlek 2.5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1119 IK Sirius - Västerås SK halvlek 2 clean och 20221119 IK Sirius - Västerås SK halvlek 2.5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1119 IK Sirius - Västerås SK halvlek 2 clean och 20221119 IK Sirius - Västerås SK halvlek 2.5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1119 IK Sirius - Västerås SK halvlek 2 clean och 20221119 IK Sirius - Västerås SK halvlek 2.5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