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Västerås SK Bandy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0 - 4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40-situationer och långa anfall</a:t>
            </a:r>
          </a:p>
        </p:txBody>
      </p:sp>
      <p:pic>
        <p:nvPicPr>
          <p:cNvPr id="3" name="Picture 2" descr="20221119 IK Sirius - Västerås SK halvlek 3 40-spel under match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5029200" cy="3771900"/>
          </a:xfrm>
          <a:prstGeom prst="rect">
            <a:avLst/>
          </a:prstGeom>
        </p:spPr>
      </p:pic>
      <p:pic>
        <p:nvPicPr>
          <p:cNvPr id="4" name="Picture 3" descr="20221119 IK Sirius - Västerås SK halvlek 3 Långa anf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3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0:15:07 (63 %)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Västerås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0:08:54 (37 %)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16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Västerås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13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0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Västerås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Västerås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20221119 IK Sirius - Västerås SK halvlek 3 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 - skottförsök: 10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Centralt: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Dribbling: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Fast: 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Västerås - skottförsök: 11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2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0:02:25: närkamp -&gt; centralt på 19s.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0:18:10: hörna -&gt; fast på 28s.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0:26:32: hörna -&gt; centralt på 37s.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0:29:11: närkamp -&gt; centralt på 17s.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20221119 IK Sirius - Västerås SK halvlek 3 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20221119 IK Sirius - Västerås SK halvlek 3 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Halvleken uppdelad i tre delar</a:t>
            </a:r>
          </a:p>
        </p:txBody>
      </p:sp>
      <p:pic>
        <p:nvPicPr>
          <p:cNvPr id="3" name="Picture 2" descr="20221119 IK Sirius - Västerås SK halvlek 3 Bollinne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114800" cy="3086100"/>
          </a:xfrm>
          <a:prstGeom prst="rect">
            <a:avLst/>
          </a:prstGeom>
        </p:spPr>
      </p:pic>
      <p:pic>
        <p:nvPicPr>
          <p:cNvPr id="4" name="Picture 3" descr="20221119 IK Sirius - Västerås SK halvlek 3 Skottförsö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14400"/>
            <a:ext cx="4114800" cy="3086100"/>
          </a:xfrm>
          <a:prstGeom prst="rect">
            <a:avLst/>
          </a:prstGeom>
        </p:spPr>
      </p:pic>
      <p:pic>
        <p:nvPicPr>
          <p:cNvPr id="5" name="Picture 4" descr="20221119 IK Sirius - Västerås SK halvlek 3 Närkamper och brytning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49039"/>
            <a:ext cx="4114800" cy="3086100"/>
          </a:xfrm>
          <a:prstGeom prst="rect">
            <a:avLst/>
          </a:prstGeom>
        </p:spPr>
      </p:pic>
      <p:pic>
        <p:nvPicPr>
          <p:cNvPr id="6" name="Picture 5" descr="20221119 IK Sirius - Västerås SK halvlek 3 Må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49039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