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Villa Lidköping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1 - 3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0222 IK Sirius - Villa Lidköping BK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20230222 IK Sirius - Villa Lidköping BK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20230222 IK Sirius - Villa Lidköping BK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30222 IK Sirius - Villa Lidköping BK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30222 IK Sirius - Villa Lidköping BK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30222 IK Sirius - Villa Lidköping BK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30222 IK Sirius - Villa Lidköping BK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30222 IK Sirius - Villa Lidköping BK halvle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30222 IK Sirius - Villa Lidköping BK halvle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1.34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7 (1)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0:14:19 (40 %)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4.13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6 (1)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0:21:23 (60 %)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15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Villa Lidköping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Villa Lidköping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30222 IK Sirius - Villa Lidköping BK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15, XG: 1.34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 - skott: 22, XG: 4.13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6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30222 IK Sirius - Villa Lidköping BK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0/5 = 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0/3 = 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0:11:32: hörna -&gt; fast på 33s.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0:30:19: bolltapp -&gt; retur på 11s.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0:34:04: brytning -&gt; centralt på 37s.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0:40:30: hörna -&gt; fast på 31s.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0222 IK Sirius - Villa Lidköping BK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