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2112-0876-F366-D526-B733B66B1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BDF0E-67F5-B998-6911-F064EF551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968A8-B9A0-6091-751B-386CD4446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A33B-3695-4EBB-A392-E5ECFD06B2DB}" type="datetimeFigureOut">
              <a:rPr lang="sv-SE" smtClean="0"/>
              <a:t>2023-02-02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F0E2D-9D04-A2D5-2C70-A732F590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60878-A609-720C-078F-88A49F858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0DC1-8E70-4E33-9642-02FC2742915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738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CFBC-FBCF-6D2A-2D31-20BBD871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9C5EB-D09C-DFF1-8AAD-2A86BAF04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A141D-3B3B-6021-DBC0-C7415F96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A33B-3695-4EBB-A392-E5ECFD06B2DB}" type="datetimeFigureOut">
              <a:rPr lang="sv-SE" smtClean="0"/>
              <a:t>2023-02-02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A50A5-84AC-9619-755F-01D60C84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1F00D-72CC-74E4-6915-9B5FEA75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0DC1-8E70-4E33-9642-02FC2742915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1621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5ACF91-A52F-CF5D-C57D-E42C3BF95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43A58-ED0E-9AB2-9287-61D60DFBF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1BCE-A87C-B27E-0281-4AA7D37B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A33B-3695-4EBB-A392-E5ECFD06B2DB}" type="datetimeFigureOut">
              <a:rPr lang="sv-SE" smtClean="0"/>
              <a:t>2023-02-02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1F8F1-1B6B-75C0-7453-3B5D904E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D20FF-8F47-D96F-1108-264B010F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0DC1-8E70-4E33-9642-02FC2742915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80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F27C-3697-8F76-B955-4A6BB27F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031EE-A95A-AC27-D34A-27E9AE426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48F60-9996-68CC-59B2-711036CCD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A33B-3695-4EBB-A392-E5ECFD06B2DB}" type="datetimeFigureOut">
              <a:rPr lang="sv-SE" smtClean="0"/>
              <a:t>2023-02-02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10B4A-6F07-E270-63A0-E8FDABDF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661F-4312-2FE4-BBEF-D2E290D1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0DC1-8E70-4E33-9642-02FC2742915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394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31C5-593F-5438-4ABB-25421DBF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44881-184A-2DBD-8A99-2313F91B7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505BC-599F-DB21-01B1-B2D7ECC5B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A33B-3695-4EBB-A392-E5ECFD06B2DB}" type="datetimeFigureOut">
              <a:rPr lang="sv-SE" smtClean="0"/>
              <a:t>2023-02-02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ECFDE-A179-F4FA-582C-92374DE29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C33AF-3FC9-AB25-F415-C677A554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0DC1-8E70-4E33-9642-02FC2742915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291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E127-1D14-B7A9-3CB3-AB5974FB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E4094-E96F-DF6C-8C62-1C8ACF4EC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97EEA-98CA-97C5-B004-F722D6E19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3E109-C37E-FD72-6A4F-F0F8A784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A33B-3695-4EBB-A392-E5ECFD06B2DB}" type="datetimeFigureOut">
              <a:rPr lang="sv-SE" smtClean="0"/>
              <a:t>2023-02-02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6A910-1790-081E-2E2E-380F6B126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3E6D6-39F8-B9C6-910B-4F73889E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0DC1-8E70-4E33-9642-02FC2742915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516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C274-83C5-AFE5-151C-2F4CC9DF7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945B6-2F96-A8EC-63D0-332AD70FE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C8EF3-357C-F199-FEA7-C6C4EA562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D2FE74-C189-E51A-DC52-220D1CB05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8255C-5719-431C-61D1-BDF123AFE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E3E76-B276-4DC9-32EA-56F1AA74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A33B-3695-4EBB-A392-E5ECFD06B2DB}" type="datetimeFigureOut">
              <a:rPr lang="sv-SE" smtClean="0"/>
              <a:t>2023-02-02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0481DC-5ACC-72C7-966E-FAED0E2B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09CA48-8BF8-3446-C100-577CA943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0DC1-8E70-4E33-9642-02FC2742915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400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C7C6-FA12-0716-12A8-D43107AB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FC70E-D71C-3F88-D608-9F0EEB65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A33B-3695-4EBB-A392-E5ECFD06B2DB}" type="datetimeFigureOut">
              <a:rPr lang="sv-SE" smtClean="0"/>
              <a:t>2023-02-02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35902E-A3BE-D0C9-46CC-B9A036FA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D2CB0-DFA2-59CA-A3EC-B72165D3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0DC1-8E70-4E33-9642-02FC2742915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473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6D4C9C-4017-C94D-E44F-12D2DFEB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A33B-3695-4EBB-A392-E5ECFD06B2DB}" type="datetimeFigureOut">
              <a:rPr lang="sv-SE" smtClean="0"/>
              <a:t>2023-02-02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35731F-1545-45F5-0B39-E04C2548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6CC41-20C4-C3B5-2B4F-7F033D387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0DC1-8E70-4E33-9642-02FC2742915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822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D8913-D652-7334-C9CE-4EEFB8E32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40D2E-E89C-5D4E-3E37-F5D89855B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EB8D6-5904-4DB0-AB30-B995E1E42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EE3F4-9E5E-8873-5835-AF985FFD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A33B-3695-4EBB-A392-E5ECFD06B2DB}" type="datetimeFigureOut">
              <a:rPr lang="sv-SE" smtClean="0"/>
              <a:t>2023-02-02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78C56-7EAC-313D-63C5-F5C6AD1F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12E75-231C-B8A1-6588-9B3BE786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0DC1-8E70-4E33-9642-02FC2742915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268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6B70-AB02-2F34-01A1-2518B42B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1A881D-1DE6-6A6A-0022-58F6FECF8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E1AEF-D284-D5E3-CDAA-85DBC79F3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28A27-9AFF-31AA-C45F-25A08A7B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A33B-3695-4EBB-A392-E5ECFD06B2DB}" type="datetimeFigureOut">
              <a:rPr lang="sv-SE" smtClean="0"/>
              <a:t>2023-02-02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3CF13-1987-4EED-20A9-E307259A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A36F6-BB41-4B86-F747-BD8B34E0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0DC1-8E70-4E33-9642-02FC2742915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715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F7CA76-437E-9929-5747-820AB8E1E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51210-895A-10DF-6D87-D0628935C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896D5-D11C-E101-3AD8-D8DE66885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DA33B-3695-4EBB-A392-E5ECFD06B2DB}" type="datetimeFigureOut">
              <a:rPr lang="sv-SE" smtClean="0"/>
              <a:t>2023-02-02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45EDD-C3B4-1336-4150-D14630106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8CEE5-BF47-F30D-63F4-12ED16A51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90DC1-8E70-4E33-9642-02FC2742915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597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B93B-FAAA-C877-9819-1889BEA9B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Expected Goals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149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0E02-DC32-898A-8B4A-AEE05893A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9966"/>
            <a:ext cx="9144000" cy="991663"/>
          </a:xfrm>
        </p:spPr>
        <p:txBody>
          <a:bodyPr/>
          <a:lstStyle/>
          <a:p>
            <a:r>
              <a:rPr lang="en-GB" dirty="0" err="1"/>
              <a:t>Modellen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20BD3-38BA-8E2A-DC6D-A8F026272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14026"/>
            <a:ext cx="9144000" cy="314377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Data från hela grundserien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Båda lagens kombinerade skott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XG: </a:t>
            </a:r>
            <a:r>
              <a:rPr lang="sv-SE" dirty="0" err="1"/>
              <a:t>skottyp</a:t>
            </a:r>
            <a:r>
              <a:rPr lang="sv-SE" dirty="0"/>
              <a:t> * XG-värde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Ambition: ”hur farliga lägen hade vi i matchen?”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760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B93B-FAAA-C877-9819-1889BEA9B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9442" y="358965"/>
            <a:ext cx="9144000" cy="1016829"/>
          </a:xfrm>
        </p:spPr>
        <p:txBody>
          <a:bodyPr/>
          <a:lstStyle/>
          <a:p>
            <a:r>
              <a:rPr lang="en-GB" dirty="0" err="1"/>
              <a:t>Skottypernas</a:t>
            </a:r>
            <a:r>
              <a:rPr lang="en-GB" dirty="0"/>
              <a:t> </a:t>
            </a:r>
            <a:r>
              <a:rPr lang="en-GB" dirty="0" err="1"/>
              <a:t>värde</a:t>
            </a:r>
            <a:endParaRPr lang="sv-SE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CF0DF8-D655-1BEF-A85A-2B2A959BB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31577"/>
              </p:ext>
            </p:extLst>
          </p:nvPr>
        </p:nvGraphicFramePr>
        <p:xfrm>
          <a:off x="1973277" y="2103850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354015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42839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SKOTTYP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XG-VÄRDE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4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30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friställande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0,5384615384615384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386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Inlägg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0,21505376344086022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812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0,13069908814589665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97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retur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0,29577464788732394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324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dribbling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0,19642857142857142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656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utifrån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0,05263157894736842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464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24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C735-1E3C-C20A-20C1-BE9ECB884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28662"/>
            <a:ext cx="4441486" cy="1500187"/>
          </a:xfrm>
        </p:spPr>
        <p:txBody>
          <a:bodyPr/>
          <a:lstStyle/>
          <a:p>
            <a:pPr algn="ctr"/>
            <a:r>
              <a:rPr lang="en-GB" dirty="0" err="1"/>
              <a:t>Styrkor</a:t>
            </a:r>
            <a:r>
              <a:rPr lang="en-GB" dirty="0"/>
              <a:t> 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6EE9E-3960-E9CF-A9F0-2151F228E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298583"/>
            <a:ext cx="4813941" cy="379106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Skottyperna väldigt trubbiga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Vid skott tas ingen hänsyn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Var skottet kommer från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Vem som skjuter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Var övriga spelare är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Anfall utan avslut ”räknas inte”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8D4DB4A-D20E-0490-D924-25E56334E707}"/>
              </a:ext>
            </a:extLst>
          </p:cNvPr>
          <p:cNvSpPr txBox="1">
            <a:spLocks/>
          </p:cNvSpPr>
          <p:nvPr/>
        </p:nvSpPr>
        <p:spPr>
          <a:xfrm>
            <a:off x="6096000" y="2298583"/>
            <a:ext cx="4813941" cy="3791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Producerar ett siffervärde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Lättöverskådligt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XG är ett välkänt koncept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Bra diskussionsunderlag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”kul”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1C3CE1-BCF6-71A5-C446-AC419C73C7A9}"/>
              </a:ext>
            </a:extLst>
          </p:cNvPr>
          <p:cNvSpPr txBox="1">
            <a:spLocks/>
          </p:cNvSpPr>
          <p:nvPr/>
        </p:nvSpPr>
        <p:spPr>
          <a:xfrm>
            <a:off x="984250" y="728663"/>
            <a:ext cx="4441486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/>
              <a:t>Svagheter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3716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D034-E334-2AED-A92B-804A488A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626" y="401056"/>
            <a:ext cx="10515600" cy="1712970"/>
          </a:xfrm>
        </p:spPr>
        <p:txBody>
          <a:bodyPr>
            <a:normAutofit fontScale="90000"/>
          </a:bodyPr>
          <a:lstStyle/>
          <a:p>
            <a:pPr algn="ctr"/>
            <a:r>
              <a:rPr lang="sv-SE" dirty="0"/>
              <a:t>Hur bra förutsäger modellen faktiska resultat?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BF339E8-FEAC-B0DC-C711-FDBA96BC1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932" y="1820411"/>
            <a:ext cx="5486411" cy="36576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1AFE74-BB8C-D7B5-9AB0-0E55FC6B58B0}"/>
              </a:ext>
            </a:extLst>
          </p:cNvPr>
          <p:cNvSpPr txBox="1"/>
          <p:nvPr/>
        </p:nvSpPr>
        <p:spPr>
          <a:xfrm>
            <a:off x="528495" y="2365695"/>
            <a:ext cx="548641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sz="2400" dirty="0" err="1"/>
              <a:t>Korrelationskoeffecient</a:t>
            </a:r>
            <a:endParaRPr lang="sv-SE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/>
              <a:t>1: starkt positivt samband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/>
              <a:t>0: inget samband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/>
              <a:t>-1: starkt negativt samband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/>
              <a:t>XG mot mål: r = 0,768</a:t>
            </a:r>
            <a:br>
              <a:rPr lang="sv-SE" sz="2400" dirty="0"/>
            </a:br>
            <a:endParaRPr lang="sv-S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/>
              <a:t>Prickarna följer linjen ganska väl</a:t>
            </a:r>
            <a:br>
              <a:rPr lang="sv-SE" sz="2400" dirty="0"/>
            </a:br>
            <a:endParaRPr lang="sv-S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/>
              <a:t>Generellt mindre skillnad på XG än mål</a:t>
            </a:r>
          </a:p>
          <a:p>
            <a:endParaRPr lang="sv-SE" sz="2400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sv-SE" sz="2400" b="1" dirty="0">
                <a:solidFill>
                  <a:srgbClr val="202124"/>
                </a:solidFill>
                <a:latin typeface="arial" panose="020B0604020202020204" pitchFamily="34" charset="0"/>
              </a:rPr>
              <a:t>	</a:t>
            </a:r>
            <a:r>
              <a:rPr lang="sv-SE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→ Ganska bra!</a:t>
            </a:r>
            <a:endParaRPr lang="sv-SE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sv-SE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363517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ED40-97FD-34EA-6888-E7749BB23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0727"/>
            <a:ext cx="9144000" cy="1610686"/>
          </a:xfrm>
        </p:spPr>
        <p:txBody>
          <a:bodyPr>
            <a:normAutofit fontScale="90000"/>
          </a:bodyPr>
          <a:lstStyle/>
          <a:p>
            <a:r>
              <a:rPr lang="sv-SE" dirty="0"/>
              <a:t>Några exempel från säsongen</a:t>
            </a:r>
            <a:br>
              <a:rPr lang="sv-SE" dirty="0"/>
            </a:br>
            <a:r>
              <a:rPr lang="sv-SE" dirty="0"/>
              <a:t>XG för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07CA97-8583-70AA-FEEC-B93235C70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092596"/>
              </p:ext>
            </p:extLst>
          </p:nvPr>
        </p:nvGraphicFramePr>
        <p:xfrm>
          <a:off x="2032000" y="2361198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920015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273821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42377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Halvlek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XG Sirius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Mål</a:t>
                      </a:r>
                      <a:r>
                        <a:rPr lang="en-GB" dirty="0"/>
                        <a:t> Sirius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739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Hammarby</a:t>
                      </a:r>
                      <a:r>
                        <a:rPr lang="en-GB" dirty="0"/>
                        <a:t> (h) </a:t>
                      </a:r>
                      <a:r>
                        <a:rPr lang="en-GB" dirty="0" err="1"/>
                        <a:t>halvlek</a:t>
                      </a:r>
                      <a:r>
                        <a:rPr lang="en-GB" dirty="0"/>
                        <a:t> 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3,63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15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Bollnäs</a:t>
                      </a:r>
                      <a:r>
                        <a:rPr lang="en-GB" dirty="0"/>
                        <a:t> (h) </a:t>
                      </a:r>
                      <a:r>
                        <a:rPr lang="en-GB" dirty="0" err="1"/>
                        <a:t>halvlek</a:t>
                      </a:r>
                      <a:r>
                        <a:rPr lang="en-GB" dirty="0"/>
                        <a:t> 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3,27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9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Broberg (b) </a:t>
                      </a:r>
                      <a:r>
                        <a:rPr lang="en-GB" dirty="0" err="1"/>
                        <a:t>halvlek</a:t>
                      </a:r>
                      <a:r>
                        <a:rPr lang="en-GB" dirty="0"/>
                        <a:t> 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3,21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69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418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Motala</a:t>
                      </a:r>
                      <a:r>
                        <a:rPr lang="en-GB" dirty="0"/>
                        <a:t> (b) </a:t>
                      </a:r>
                      <a:r>
                        <a:rPr lang="en-GB" dirty="0" err="1"/>
                        <a:t>halvlek</a:t>
                      </a:r>
                      <a:r>
                        <a:rPr lang="en-GB" dirty="0"/>
                        <a:t> 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0,77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15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Broberg (b) </a:t>
                      </a:r>
                      <a:r>
                        <a:rPr lang="en-GB" dirty="0" err="1"/>
                        <a:t>halvlek</a:t>
                      </a:r>
                      <a:r>
                        <a:rPr lang="en-GB" dirty="0"/>
                        <a:t> 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0,77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08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Gripen</a:t>
                      </a:r>
                      <a:r>
                        <a:rPr lang="en-GB" dirty="0"/>
                        <a:t> (b) </a:t>
                      </a:r>
                      <a:r>
                        <a:rPr lang="en-GB" dirty="0" err="1"/>
                        <a:t>halvlek</a:t>
                      </a:r>
                      <a:r>
                        <a:rPr lang="en-GB" dirty="0"/>
                        <a:t> 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0,62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46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Alla</a:t>
                      </a:r>
                      <a:r>
                        <a:rPr lang="en-GB" b="1" dirty="0"/>
                        <a:t> matcher</a:t>
                      </a:r>
                      <a:endParaRPr lang="sv-S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82,88</a:t>
                      </a:r>
                      <a:endParaRPr lang="sv-S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72</a:t>
                      </a:r>
                      <a:endParaRPr lang="sv-S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962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99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ED40-97FD-34EA-6888-E7749BB23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0727"/>
            <a:ext cx="9144000" cy="1610686"/>
          </a:xfrm>
        </p:spPr>
        <p:txBody>
          <a:bodyPr>
            <a:normAutofit fontScale="90000"/>
          </a:bodyPr>
          <a:lstStyle/>
          <a:p>
            <a:r>
              <a:rPr lang="sv-SE" dirty="0"/>
              <a:t>Några exempel från säsongen</a:t>
            </a:r>
            <a:br>
              <a:rPr lang="sv-SE" dirty="0"/>
            </a:br>
            <a:r>
              <a:rPr lang="sv-SE" dirty="0"/>
              <a:t>XG emot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07CA97-8583-70AA-FEEC-B93235C70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298353"/>
              </p:ext>
            </p:extLst>
          </p:nvPr>
        </p:nvGraphicFramePr>
        <p:xfrm>
          <a:off x="2032000" y="2361198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920015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273821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42377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Halvlek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XG </a:t>
                      </a:r>
                      <a:r>
                        <a:rPr lang="en-GB" dirty="0" err="1"/>
                        <a:t>motståndare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Mål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motståndare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739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Villa (b) </a:t>
                      </a:r>
                      <a:r>
                        <a:rPr lang="en-GB" dirty="0" err="1"/>
                        <a:t>halvlek</a:t>
                      </a:r>
                      <a:r>
                        <a:rPr lang="en-GB" dirty="0"/>
                        <a:t> 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4,42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15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Edsbyn</a:t>
                      </a:r>
                      <a:r>
                        <a:rPr lang="en-GB" dirty="0"/>
                        <a:t> (b) </a:t>
                      </a:r>
                      <a:r>
                        <a:rPr lang="en-GB" dirty="0" err="1"/>
                        <a:t>halvlek</a:t>
                      </a:r>
                      <a:r>
                        <a:rPr lang="en-GB" dirty="0"/>
                        <a:t> 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3,78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9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Villa (h) </a:t>
                      </a:r>
                      <a:r>
                        <a:rPr lang="en-GB" dirty="0" err="1"/>
                        <a:t>halvlek</a:t>
                      </a:r>
                      <a:r>
                        <a:rPr lang="en-GB" dirty="0"/>
                        <a:t> 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3,14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69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418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Hammarby</a:t>
                      </a:r>
                      <a:r>
                        <a:rPr lang="en-GB" dirty="0"/>
                        <a:t> (b) </a:t>
                      </a:r>
                      <a:r>
                        <a:rPr lang="en-GB" dirty="0" err="1"/>
                        <a:t>halvlek</a:t>
                      </a:r>
                      <a:r>
                        <a:rPr lang="en-GB" dirty="0"/>
                        <a:t> 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0,92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15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Vetlanda</a:t>
                      </a:r>
                      <a:r>
                        <a:rPr lang="en-GB" dirty="0"/>
                        <a:t> (h) </a:t>
                      </a:r>
                      <a:r>
                        <a:rPr lang="en-GB" dirty="0" err="1"/>
                        <a:t>halvlek</a:t>
                      </a:r>
                      <a:r>
                        <a:rPr lang="en-GB" dirty="0"/>
                        <a:t> 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0,92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08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Hammarby</a:t>
                      </a:r>
                      <a:r>
                        <a:rPr lang="en-GB" dirty="0"/>
                        <a:t> (h) </a:t>
                      </a:r>
                      <a:r>
                        <a:rPr lang="en-GB" dirty="0" err="1"/>
                        <a:t>halvlek</a:t>
                      </a:r>
                      <a:r>
                        <a:rPr lang="en-GB" dirty="0"/>
                        <a:t> 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0,67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46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Alla</a:t>
                      </a:r>
                      <a:r>
                        <a:rPr lang="en-GB" b="1" dirty="0"/>
                        <a:t> matcher</a:t>
                      </a:r>
                      <a:endParaRPr lang="sv-S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89,12</a:t>
                      </a:r>
                      <a:endParaRPr lang="sv-S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100</a:t>
                      </a:r>
                      <a:endParaRPr lang="sv-S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095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48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A919-71D3-055C-028D-28B223F5E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395767"/>
          </a:xfrm>
        </p:spPr>
        <p:txBody>
          <a:bodyPr/>
          <a:lstStyle/>
          <a:p>
            <a:r>
              <a:rPr lang="en-GB" dirty="0" err="1"/>
              <a:t>Exempel</a:t>
            </a:r>
            <a:r>
              <a:rPr lang="en-GB" dirty="0"/>
              <a:t>: Sirius - </a:t>
            </a:r>
            <a:r>
              <a:rPr lang="en-GB" dirty="0" err="1"/>
              <a:t>Vetlanda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BA0B2-291E-7FB9-E5F0-30B740593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1311" y="3537752"/>
            <a:ext cx="9456689" cy="291384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Enligt XG dominerar vi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Väldigt lika i första och andra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Vi gör 2,02 mål FLER än XG	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”Effektivare än väntat”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Vi släpper in 2,12 mål FÄRRE än XG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”Bättre defensivt än väntat”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Detta kan ses som en målvaktsstatistik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D010759-31F1-705A-F631-ED1583560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07456"/>
              </p:ext>
            </p:extLst>
          </p:nvPr>
        </p:nvGraphicFramePr>
        <p:xfrm>
          <a:off x="2227309" y="1865166"/>
          <a:ext cx="6773335" cy="1563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508490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757381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967794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495232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40053421"/>
                    </a:ext>
                  </a:extLst>
                </a:gridCol>
              </a:tblGrid>
              <a:tr h="451314">
                <a:tc>
                  <a:txBody>
                    <a:bodyPr/>
                    <a:lstStyle/>
                    <a:p>
                      <a:r>
                        <a:rPr lang="en-GB" dirty="0" err="1"/>
                        <a:t>Vetlanda</a:t>
                      </a:r>
                      <a:r>
                        <a:rPr lang="en-GB" dirty="0"/>
                        <a:t> (h)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Mål</a:t>
                      </a:r>
                      <a:r>
                        <a:rPr lang="en-GB" dirty="0"/>
                        <a:t> IKS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XG IKS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Mål</a:t>
                      </a:r>
                      <a:r>
                        <a:rPr lang="en-GB" dirty="0"/>
                        <a:t> VBK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XG VBK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86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Halvlek</a:t>
                      </a:r>
                      <a:r>
                        <a:rPr lang="en-GB" dirty="0"/>
                        <a:t> 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2,98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0,92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063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Halvlek</a:t>
                      </a:r>
                      <a:r>
                        <a:rPr lang="en-GB" dirty="0"/>
                        <a:t> 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3,00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1,20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58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/>
                        <a:t>Totalt</a:t>
                      </a:r>
                      <a:endParaRPr lang="sv-S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8</a:t>
                      </a:r>
                      <a:endParaRPr lang="sv-S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5,98</a:t>
                      </a:r>
                      <a:endParaRPr lang="sv-S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</a:t>
                      </a:r>
                      <a:endParaRPr lang="sv-S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2,12</a:t>
                      </a:r>
                      <a:endParaRPr lang="sv-S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431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911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348</Words>
  <Application>Microsoft Office PowerPoint</Application>
  <PresentationFormat>Widescreen</PresentationFormat>
  <Paragraphs>131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Office Theme</vt:lpstr>
      <vt:lpstr>Expected Goals</vt:lpstr>
      <vt:lpstr>Modellen</vt:lpstr>
      <vt:lpstr>Skottypernas värde</vt:lpstr>
      <vt:lpstr>Styrkor </vt:lpstr>
      <vt:lpstr>Hur bra förutsäger modellen faktiska resultat?</vt:lpstr>
      <vt:lpstr>Några exempel från säsongen XG för</vt:lpstr>
      <vt:lpstr>Några exempel från säsongen XG emot</vt:lpstr>
      <vt:lpstr>Exempel: Sirius - Vetlanda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Expected Goals</dc:title>
  <dc:creator>Legend WK</dc:creator>
  <cp:lastModifiedBy>Legend WK</cp:lastModifiedBy>
  <cp:revision>5</cp:revision>
  <dcterms:created xsi:type="dcterms:W3CDTF">2023-02-02T11:32:58Z</dcterms:created>
  <dcterms:modified xsi:type="dcterms:W3CDTF">2023-02-02T12:33:11Z</dcterms:modified>
</cp:coreProperties>
</file>